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370" y="187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133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7113" y="713358"/>
            <a:ext cx="11237772" cy="1489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76173" y="2343150"/>
            <a:ext cx="11039652" cy="40176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081271" y="0"/>
              <a:ext cx="8110728" cy="685799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6603365" cy="6858000"/>
            </a:xfrm>
            <a:custGeom>
              <a:avLst/>
              <a:gdLst/>
              <a:ahLst/>
              <a:cxnLst/>
              <a:rect l="l" t="t" r="r" b="b"/>
              <a:pathLst>
                <a:path w="6603365" h="6858000">
                  <a:moveTo>
                    <a:pt x="5815387" y="0"/>
                  </a:moveTo>
                  <a:lnTo>
                    <a:pt x="0" y="0"/>
                  </a:lnTo>
                  <a:lnTo>
                    <a:pt x="0" y="6857996"/>
                  </a:lnTo>
                  <a:lnTo>
                    <a:pt x="6602908" y="6857996"/>
                  </a:lnTo>
                  <a:lnTo>
                    <a:pt x="5815387" y="0"/>
                  </a:lnTo>
                  <a:close/>
                </a:path>
              </a:pathLst>
            </a:custGeom>
            <a:solidFill>
              <a:srgbClr val="013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656945" y="2839338"/>
            <a:ext cx="4327525" cy="1233170"/>
          </a:xfrm>
          <a:prstGeom prst="rect">
            <a:avLst/>
          </a:prstGeom>
        </p:spPr>
        <p:txBody>
          <a:bodyPr vert="horz" wrap="square" lIns="0" tIns="142875" rIns="0" bIns="0" rtlCol="0">
            <a:spAutoFit/>
          </a:bodyPr>
          <a:lstStyle/>
          <a:p>
            <a:pPr marL="12700" marR="5080">
              <a:lnSpc>
                <a:spcPts val="4220"/>
              </a:lnSpc>
              <a:spcBef>
                <a:spcPts val="1125"/>
              </a:spcBef>
            </a:pPr>
            <a:r>
              <a:rPr sz="4400" spc="830" dirty="0">
                <a:solidFill>
                  <a:srgbClr val="FFFFFF"/>
                </a:solidFill>
                <a:latin typeface="Tahoma"/>
                <a:cs typeface="Tahoma"/>
              </a:rPr>
              <a:t>В</a:t>
            </a:r>
            <a:r>
              <a:rPr sz="4400" spc="740" dirty="0">
                <a:solidFill>
                  <a:srgbClr val="FFFFFF"/>
                </a:solidFill>
                <a:latin typeface="Tahoma"/>
                <a:cs typeface="Tahoma"/>
              </a:rPr>
              <a:t>р</a:t>
            </a:r>
            <a:r>
              <a:rPr sz="4400" spc="575" dirty="0">
                <a:solidFill>
                  <a:srgbClr val="FFFFFF"/>
                </a:solidFill>
                <a:latin typeface="Tahoma"/>
                <a:cs typeface="Tahoma"/>
              </a:rPr>
              <a:t>е</a:t>
            </a:r>
            <a:r>
              <a:rPr sz="4400" spc="610" dirty="0">
                <a:solidFill>
                  <a:srgbClr val="FFFFFF"/>
                </a:solidFill>
                <a:latin typeface="Tahoma"/>
                <a:cs typeface="Tahoma"/>
              </a:rPr>
              <a:t>д</a:t>
            </a:r>
            <a:r>
              <a:rPr sz="4400" spc="565" dirty="0">
                <a:solidFill>
                  <a:srgbClr val="FFFFFF"/>
                </a:solidFill>
                <a:latin typeface="Tahoma"/>
                <a:cs typeface="Tahoma"/>
              </a:rPr>
              <a:t>о</a:t>
            </a:r>
            <a:r>
              <a:rPr sz="4400" spc="660" dirty="0">
                <a:solidFill>
                  <a:srgbClr val="FFFFFF"/>
                </a:solidFill>
                <a:latin typeface="Tahoma"/>
                <a:cs typeface="Tahoma"/>
              </a:rPr>
              <a:t>н</a:t>
            </a:r>
            <a:r>
              <a:rPr sz="4400" spc="565" dirty="0">
                <a:solidFill>
                  <a:srgbClr val="FFFFFF"/>
                </a:solidFill>
                <a:latin typeface="Tahoma"/>
                <a:cs typeface="Tahoma"/>
              </a:rPr>
              <a:t>о</a:t>
            </a:r>
            <a:r>
              <a:rPr sz="4400" spc="625" dirty="0">
                <a:solidFill>
                  <a:srgbClr val="FFFFFF"/>
                </a:solidFill>
                <a:latin typeface="Tahoma"/>
                <a:cs typeface="Tahoma"/>
              </a:rPr>
              <a:t>с</a:t>
            </a:r>
            <a:r>
              <a:rPr sz="4400" spc="645" dirty="0">
                <a:solidFill>
                  <a:srgbClr val="FFFFFF"/>
                </a:solidFill>
                <a:latin typeface="Tahoma"/>
                <a:cs typeface="Tahoma"/>
              </a:rPr>
              <a:t>н</a:t>
            </a:r>
            <a:r>
              <a:rPr sz="4400" spc="640" dirty="0">
                <a:solidFill>
                  <a:srgbClr val="FFFFFF"/>
                </a:solidFill>
                <a:latin typeface="Tahoma"/>
                <a:cs typeface="Tahoma"/>
              </a:rPr>
              <a:t>ы</a:t>
            </a:r>
            <a:r>
              <a:rPr sz="4400" spc="325" dirty="0">
                <a:solidFill>
                  <a:srgbClr val="FFFFFF"/>
                </a:solidFill>
                <a:latin typeface="Tahoma"/>
                <a:cs typeface="Tahoma"/>
              </a:rPr>
              <a:t>е  </a:t>
            </a:r>
            <a:r>
              <a:rPr sz="4400" spc="635" dirty="0">
                <a:solidFill>
                  <a:srgbClr val="FFFFFF"/>
                </a:solidFill>
                <a:latin typeface="Tahoma"/>
                <a:cs typeface="Tahoma"/>
              </a:rPr>
              <a:t>программы</a:t>
            </a:r>
            <a:endParaRPr sz="4400" dirty="0">
              <a:latin typeface="Tahoma"/>
              <a:cs typeface="Tahoma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808751" y="0"/>
            <a:ext cx="790575" cy="6858000"/>
          </a:xfrm>
          <a:custGeom>
            <a:avLst/>
            <a:gdLst/>
            <a:ahLst/>
            <a:cxnLst/>
            <a:rect l="l" t="t" r="r" b="b"/>
            <a:pathLst>
              <a:path w="790575" h="6858000">
                <a:moveTo>
                  <a:pt x="0" y="0"/>
                </a:moveTo>
                <a:lnTo>
                  <a:pt x="790291" y="6857996"/>
                </a:lnTo>
              </a:path>
            </a:pathLst>
          </a:custGeom>
          <a:ln w="50799">
            <a:solidFill>
              <a:srgbClr val="EF0E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63320" y="2833573"/>
            <a:ext cx="1710689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520" dirty="0">
                <a:solidFill>
                  <a:srgbClr val="FFFFFF"/>
                </a:solidFill>
                <a:latin typeface="Tahoma"/>
                <a:cs typeface="Tahoma"/>
              </a:rPr>
              <a:t>Спам</a:t>
            </a:r>
            <a:endParaRPr sz="4800">
              <a:latin typeface="Tahoma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645155" y="3171571"/>
            <a:ext cx="146939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Tahoma"/>
                <a:cs typeface="Tahoma"/>
              </a:rPr>
              <a:t>(</a:t>
            </a:r>
            <a:r>
              <a:rPr sz="1800" spc="-10" dirty="0">
                <a:solidFill>
                  <a:srgbClr val="FFFFFF"/>
                </a:solidFill>
                <a:latin typeface="Tahoma"/>
                <a:cs typeface="Tahoma"/>
              </a:rPr>
              <a:t>а</a:t>
            </a:r>
            <a:r>
              <a:rPr sz="1800" spc="175" dirty="0">
                <a:solidFill>
                  <a:srgbClr val="FFFFFF"/>
                </a:solidFill>
                <a:latin typeface="Tahoma"/>
                <a:cs typeface="Tahoma"/>
              </a:rPr>
              <a:t>н</a:t>
            </a:r>
            <a:r>
              <a:rPr sz="1800" spc="120" dirty="0">
                <a:solidFill>
                  <a:srgbClr val="FFFFFF"/>
                </a:solidFill>
                <a:latin typeface="Tahoma"/>
                <a:cs typeface="Tahoma"/>
              </a:rPr>
              <a:t>г</a:t>
            </a:r>
            <a:r>
              <a:rPr sz="1800" spc="-15" dirty="0">
                <a:solidFill>
                  <a:srgbClr val="FFFFFF"/>
                </a:solidFill>
                <a:latin typeface="Tahoma"/>
                <a:cs typeface="Tahoma"/>
              </a:rPr>
              <a:t>л.</a:t>
            </a:r>
            <a:r>
              <a:rPr sz="18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5" dirty="0">
                <a:solidFill>
                  <a:srgbClr val="FFFFFF"/>
                </a:solidFill>
                <a:latin typeface="Verdana"/>
                <a:cs typeface="Verdana"/>
              </a:rPr>
              <a:t>spa</a:t>
            </a:r>
            <a:r>
              <a:rPr sz="1800" spc="155" dirty="0">
                <a:solidFill>
                  <a:srgbClr val="FFFFFF"/>
                </a:solidFill>
                <a:latin typeface="Verdana"/>
                <a:cs typeface="Verdana"/>
              </a:rPr>
              <a:t>m</a:t>
            </a:r>
            <a:r>
              <a:rPr sz="1800" spc="-229" dirty="0">
                <a:solidFill>
                  <a:srgbClr val="FFFFFF"/>
                </a:solidFill>
                <a:latin typeface="Verdana"/>
                <a:cs typeface="Verdana"/>
              </a:rPr>
              <a:t>)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61491" y="3910076"/>
            <a:ext cx="5537835" cy="1489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b="1" spc="190" dirty="0">
                <a:solidFill>
                  <a:srgbClr val="FFFFFF"/>
                </a:solidFill>
                <a:latin typeface="Trebuchet MS"/>
                <a:cs typeface="Trebuchet MS"/>
              </a:rPr>
              <a:t>Массовая </a:t>
            </a:r>
            <a:r>
              <a:rPr sz="2400" b="1" spc="165" dirty="0">
                <a:solidFill>
                  <a:srgbClr val="FFFFFF"/>
                </a:solidFill>
                <a:latin typeface="Trebuchet MS"/>
                <a:cs typeface="Trebuchet MS"/>
              </a:rPr>
              <a:t>рассылка </a:t>
            </a:r>
            <a:r>
              <a:rPr sz="2400" b="1" spc="1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spc="254" dirty="0">
                <a:solidFill>
                  <a:srgbClr val="FFFFFF"/>
                </a:solidFill>
                <a:latin typeface="Tahoma"/>
                <a:cs typeface="Tahoma"/>
              </a:rPr>
              <a:t>корреспонденции </a:t>
            </a:r>
            <a:r>
              <a:rPr sz="2400" spc="225" dirty="0">
                <a:solidFill>
                  <a:srgbClr val="FFFFFF"/>
                </a:solidFill>
                <a:latin typeface="Tahoma"/>
                <a:cs typeface="Tahoma"/>
              </a:rPr>
              <a:t>рекламного </a:t>
            </a:r>
            <a:r>
              <a:rPr sz="2400" spc="229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spc="170" dirty="0">
                <a:solidFill>
                  <a:srgbClr val="FFFFFF"/>
                </a:solidFill>
                <a:latin typeface="Tahoma"/>
                <a:cs typeface="Tahoma"/>
              </a:rPr>
              <a:t>характера</a:t>
            </a:r>
            <a:r>
              <a:rPr sz="2400" spc="-1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spc="170" dirty="0">
                <a:solidFill>
                  <a:srgbClr val="FFFFFF"/>
                </a:solidFill>
                <a:latin typeface="Tahoma"/>
                <a:cs typeface="Tahoma"/>
              </a:rPr>
              <a:t>лицам,</a:t>
            </a:r>
            <a:r>
              <a:rPr sz="2400" spc="-1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spc="240" dirty="0">
                <a:solidFill>
                  <a:srgbClr val="FFFFFF"/>
                </a:solidFill>
                <a:latin typeface="Tahoma"/>
                <a:cs typeface="Tahoma"/>
              </a:rPr>
              <a:t>не</a:t>
            </a:r>
            <a:r>
              <a:rPr sz="2400" spc="-1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spc="245" dirty="0">
                <a:solidFill>
                  <a:srgbClr val="FFFFFF"/>
                </a:solidFill>
                <a:latin typeface="Tahoma"/>
                <a:cs typeface="Tahoma"/>
              </a:rPr>
              <a:t>выражавшим </a:t>
            </a:r>
            <a:r>
              <a:rPr sz="2400" spc="-7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spc="215" dirty="0">
                <a:solidFill>
                  <a:srgbClr val="FFFFFF"/>
                </a:solidFill>
                <a:latin typeface="Tahoma"/>
                <a:cs typeface="Tahoma"/>
              </a:rPr>
              <a:t>желания</a:t>
            </a:r>
            <a:r>
              <a:rPr sz="2400" spc="-1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spc="215" dirty="0">
                <a:solidFill>
                  <a:srgbClr val="FFFFFF"/>
                </a:solidFill>
                <a:latin typeface="Tahoma"/>
                <a:cs typeface="Tahoma"/>
              </a:rPr>
              <a:t>её</a:t>
            </a:r>
            <a:r>
              <a:rPr sz="2400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spc="175" dirty="0">
                <a:solidFill>
                  <a:srgbClr val="FFFFFF"/>
                </a:solidFill>
                <a:latin typeface="Tahoma"/>
                <a:cs typeface="Tahoma"/>
              </a:rPr>
              <a:t>получить</a:t>
            </a:r>
            <a:endParaRPr sz="2400">
              <a:latin typeface="Tahoma"/>
              <a:cs typeface="Tahoma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11708" y="1869948"/>
            <a:ext cx="949452" cy="950976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732231" y="243027"/>
            <a:ext cx="5855970" cy="1489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4800" spc="590" dirty="0"/>
              <a:t>Виды </a:t>
            </a:r>
            <a:r>
              <a:rPr sz="4800" spc="595" dirty="0"/>
              <a:t> </a:t>
            </a:r>
            <a:r>
              <a:rPr sz="4800" spc="495" dirty="0"/>
              <a:t>вредоносного</a:t>
            </a:r>
            <a:r>
              <a:rPr sz="4800" spc="-175" dirty="0"/>
              <a:t> </a:t>
            </a:r>
            <a:r>
              <a:rPr sz="4800" spc="725" dirty="0"/>
              <a:t>ПО</a:t>
            </a:r>
            <a:endParaRPr sz="4800"/>
          </a:p>
        </p:txBody>
      </p:sp>
      <p:sp>
        <p:nvSpPr>
          <p:cNvPr id="7" name="object 7"/>
          <p:cNvSpPr txBox="1"/>
          <p:nvPr/>
        </p:nvSpPr>
        <p:spPr>
          <a:xfrm>
            <a:off x="11670156" y="6459236"/>
            <a:ext cx="128270" cy="2178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639"/>
              </a:lnSpc>
            </a:pPr>
            <a:r>
              <a:rPr sz="1400" spc="-390" dirty="0">
                <a:latin typeface="Verdana"/>
                <a:cs typeface="Verdana"/>
              </a:rPr>
              <a:t>11</a:t>
            </a:r>
            <a:endParaRPr sz="1400">
              <a:latin typeface="Verdana"/>
              <a:cs typeface="Verdana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6909307" y="0"/>
            <a:ext cx="5283200" cy="6858000"/>
            <a:chOff x="6909307" y="0"/>
            <a:chExt cx="5283200" cy="6858000"/>
          </a:xfrm>
        </p:grpSpPr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960107" y="0"/>
              <a:ext cx="5231892" cy="6857998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6934707" y="758"/>
              <a:ext cx="0" cy="6857365"/>
            </a:xfrm>
            <a:custGeom>
              <a:avLst/>
              <a:gdLst/>
              <a:ahLst/>
              <a:cxnLst/>
              <a:rect l="l" t="t" r="r" b="b"/>
              <a:pathLst>
                <a:path h="6857365">
                  <a:moveTo>
                    <a:pt x="0" y="0"/>
                  </a:moveTo>
                  <a:lnTo>
                    <a:pt x="0" y="6857241"/>
                  </a:lnTo>
                </a:path>
              </a:pathLst>
            </a:custGeom>
            <a:ln w="50800">
              <a:solidFill>
                <a:srgbClr val="EF0E7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1685523" y="6443878"/>
            <a:ext cx="15367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390" dirty="0">
                <a:solidFill>
                  <a:srgbClr val="FFFFFF"/>
                </a:solidFill>
                <a:latin typeface="Verdana"/>
                <a:cs typeface="Verdana"/>
              </a:rPr>
              <a:t>11</a:t>
            </a:r>
            <a:endParaRPr sz="14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44296" y="1210055"/>
            <a:ext cx="803147" cy="80314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767587" y="2200783"/>
            <a:ext cx="5530215" cy="41033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500" dirty="0">
                <a:solidFill>
                  <a:srgbClr val="FFFFFF"/>
                </a:solidFill>
                <a:latin typeface="Tahoma"/>
                <a:cs typeface="Tahoma"/>
              </a:rPr>
              <a:t>Макровирусы</a:t>
            </a:r>
            <a:endParaRPr sz="4800">
              <a:latin typeface="Tahoma"/>
              <a:cs typeface="Tahoma"/>
            </a:endParaRPr>
          </a:p>
          <a:p>
            <a:pPr marL="27940" marR="417195">
              <a:lnSpc>
                <a:spcPts val="2160"/>
              </a:lnSpc>
              <a:spcBef>
                <a:spcPts val="2610"/>
              </a:spcBef>
            </a:pPr>
            <a:r>
              <a:rPr sz="2000" spc="185" dirty="0">
                <a:solidFill>
                  <a:srgbClr val="F1F1F1"/>
                </a:solidFill>
                <a:latin typeface="Tahoma"/>
                <a:cs typeface="Tahoma"/>
              </a:rPr>
              <a:t>Особенность</a:t>
            </a:r>
            <a:r>
              <a:rPr sz="2000" spc="-135" dirty="0">
                <a:solidFill>
                  <a:srgbClr val="F1F1F1"/>
                </a:solidFill>
                <a:latin typeface="Tahoma"/>
                <a:cs typeface="Tahoma"/>
              </a:rPr>
              <a:t> </a:t>
            </a:r>
            <a:r>
              <a:rPr sz="2000" spc="140" dirty="0">
                <a:solidFill>
                  <a:srgbClr val="F1F1F1"/>
                </a:solidFill>
                <a:latin typeface="Tahoma"/>
                <a:cs typeface="Tahoma"/>
              </a:rPr>
              <a:t>этого</a:t>
            </a:r>
            <a:r>
              <a:rPr sz="2000" spc="-120" dirty="0">
                <a:solidFill>
                  <a:srgbClr val="F1F1F1"/>
                </a:solidFill>
                <a:latin typeface="Tahoma"/>
                <a:cs typeface="Tahoma"/>
              </a:rPr>
              <a:t> </a:t>
            </a:r>
            <a:r>
              <a:rPr sz="2000" spc="150" dirty="0">
                <a:solidFill>
                  <a:srgbClr val="F1F1F1"/>
                </a:solidFill>
                <a:latin typeface="Tahoma"/>
                <a:cs typeface="Tahoma"/>
              </a:rPr>
              <a:t>типа</a:t>
            </a:r>
            <a:r>
              <a:rPr sz="2000" spc="-130" dirty="0">
                <a:solidFill>
                  <a:srgbClr val="F1F1F1"/>
                </a:solidFill>
                <a:latin typeface="Tahoma"/>
                <a:cs typeface="Tahoma"/>
              </a:rPr>
              <a:t> </a:t>
            </a:r>
            <a:r>
              <a:rPr sz="2000" spc="190" dirty="0">
                <a:solidFill>
                  <a:srgbClr val="F1F1F1"/>
                </a:solidFill>
                <a:latin typeface="Tahoma"/>
                <a:cs typeface="Tahoma"/>
              </a:rPr>
              <a:t>вредоносных </a:t>
            </a:r>
            <a:r>
              <a:rPr sz="2000" spc="-610" dirty="0">
                <a:solidFill>
                  <a:srgbClr val="F1F1F1"/>
                </a:solidFill>
                <a:latin typeface="Tahoma"/>
                <a:cs typeface="Tahoma"/>
              </a:rPr>
              <a:t> </a:t>
            </a:r>
            <a:r>
              <a:rPr sz="2000" spc="245" dirty="0">
                <a:solidFill>
                  <a:srgbClr val="F1F1F1"/>
                </a:solidFill>
                <a:latin typeface="Tahoma"/>
                <a:cs typeface="Tahoma"/>
              </a:rPr>
              <a:t>пр</a:t>
            </a:r>
            <a:r>
              <a:rPr sz="2000" spc="175" dirty="0">
                <a:solidFill>
                  <a:srgbClr val="F1F1F1"/>
                </a:solidFill>
                <a:latin typeface="Tahoma"/>
                <a:cs typeface="Tahoma"/>
              </a:rPr>
              <a:t>о</a:t>
            </a:r>
            <a:r>
              <a:rPr sz="2000" spc="120" dirty="0">
                <a:solidFill>
                  <a:srgbClr val="F1F1F1"/>
                </a:solidFill>
                <a:latin typeface="Tahoma"/>
                <a:cs typeface="Tahoma"/>
              </a:rPr>
              <a:t>г</a:t>
            </a:r>
            <a:r>
              <a:rPr sz="2000" spc="245" dirty="0">
                <a:solidFill>
                  <a:srgbClr val="F1F1F1"/>
                </a:solidFill>
                <a:latin typeface="Tahoma"/>
                <a:cs typeface="Tahoma"/>
              </a:rPr>
              <a:t>рамм</a:t>
            </a:r>
            <a:r>
              <a:rPr sz="2000" spc="-130" dirty="0">
                <a:solidFill>
                  <a:srgbClr val="F1F1F1"/>
                </a:solidFill>
                <a:latin typeface="Tahoma"/>
                <a:cs typeface="Tahoma"/>
              </a:rPr>
              <a:t> </a:t>
            </a:r>
            <a:r>
              <a:rPr sz="2000" spc="-90" dirty="0">
                <a:solidFill>
                  <a:srgbClr val="F1F1F1"/>
                </a:solidFill>
                <a:latin typeface="Tahoma"/>
                <a:cs typeface="Tahoma"/>
              </a:rPr>
              <a:t>–</a:t>
            </a:r>
            <a:r>
              <a:rPr sz="2000" spc="-105" dirty="0">
                <a:solidFill>
                  <a:srgbClr val="F1F1F1"/>
                </a:solidFill>
                <a:latin typeface="Tahoma"/>
                <a:cs typeface="Tahoma"/>
              </a:rPr>
              <a:t> </a:t>
            </a:r>
            <a:r>
              <a:rPr sz="2000" b="1" spc="170" dirty="0">
                <a:solidFill>
                  <a:srgbClr val="F1F1F1"/>
                </a:solidFill>
                <a:latin typeface="Trebuchet MS"/>
                <a:cs typeface="Trebuchet MS"/>
              </a:rPr>
              <a:t>к</a:t>
            </a:r>
            <a:r>
              <a:rPr sz="2000" b="1" spc="175" dirty="0">
                <a:solidFill>
                  <a:srgbClr val="F1F1F1"/>
                </a:solidFill>
                <a:latin typeface="Trebuchet MS"/>
                <a:cs typeface="Trebuchet MS"/>
              </a:rPr>
              <a:t>р</a:t>
            </a:r>
            <a:r>
              <a:rPr sz="2000" b="1" spc="140" dirty="0">
                <a:solidFill>
                  <a:srgbClr val="F1F1F1"/>
                </a:solidFill>
                <a:latin typeface="Trebuchet MS"/>
                <a:cs typeface="Trebuchet MS"/>
              </a:rPr>
              <a:t>осспла</a:t>
            </a:r>
            <a:r>
              <a:rPr sz="2000" b="1" spc="145" dirty="0">
                <a:solidFill>
                  <a:srgbClr val="F1F1F1"/>
                </a:solidFill>
                <a:latin typeface="Trebuchet MS"/>
                <a:cs typeface="Trebuchet MS"/>
              </a:rPr>
              <a:t>тформенн</a:t>
            </a:r>
            <a:r>
              <a:rPr sz="2000" b="1" spc="125" dirty="0">
                <a:solidFill>
                  <a:srgbClr val="F1F1F1"/>
                </a:solidFill>
                <a:latin typeface="Trebuchet MS"/>
                <a:cs typeface="Trebuchet MS"/>
              </a:rPr>
              <a:t>о</a:t>
            </a:r>
            <a:r>
              <a:rPr sz="2000" b="1" spc="95" dirty="0">
                <a:solidFill>
                  <a:srgbClr val="F1F1F1"/>
                </a:solidFill>
                <a:latin typeface="Trebuchet MS"/>
                <a:cs typeface="Trebuchet MS"/>
              </a:rPr>
              <a:t>с</a:t>
            </a:r>
            <a:r>
              <a:rPr sz="2000" b="1" spc="80" dirty="0">
                <a:solidFill>
                  <a:srgbClr val="F1F1F1"/>
                </a:solidFill>
                <a:latin typeface="Trebuchet MS"/>
                <a:cs typeface="Trebuchet MS"/>
              </a:rPr>
              <a:t>т</a:t>
            </a:r>
            <a:r>
              <a:rPr sz="2000" b="1" spc="100" dirty="0">
                <a:solidFill>
                  <a:srgbClr val="F1F1F1"/>
                </a:solidFill>
                <a:latin typeface="Trebuchet MS"/>
                <a:cs typeface="Trebuchet MS"/>
              </a:rPr>
              <a:t>ь</a:t>
            </a:r>
            <a:endParaRPr sz="2000">
              <a:latin typeface="Trebuchet MS"/>
              <a:cs typeface="Trebuchet MS"/>
            </a:endParaRPr>
          </a:p>
          <a:p>
            <a:pPr marL="27940" marR="13970">
              <a:lnSpc>
                <a:spcPct val="90000"/>
              </a:lnSpc>
              <a:spcBef>
                <a:spcPts val="2130"/>
              </a:spcBef>
            </a:pPr>
            <a:r>
              <a:rPr sz="2000" spc="210" dirty="0">
                <a:solidFill>
                  <a:srgbClr val="F1F1F1"/>
                </a:solidFill>
                <a:latin typeface="Tahoma"/>
                <a:cs typeface="Tahoma"/>
              </a:rPr>
              <a:t>Макровирусы </a:t>
            </a:r>
            <a:r>
              <a:rPr sz="2000" spc="204" dirty="0">
                <a:solidFill>
                  <a:srgbClr val="F1F1F1"/>
                </a:solidFill>
                <a:latin typeface="Tahoma"/>
                <a:cs typeface="Tahoma"/>
              </a:rPr>
              <a:t>с </a:t>
            </a:r>
            <a:r>
              <a:rPr sz="2000" spc="210" dirty="0">
                <a:solidFill>
                  <a:srgbClr val="F1F1F1"/>
                </a:solidFill>
                <a:latin typeface="Tahoma"/>
                <a:cs typeface="Tahoma"/>
              </a:rPr>
              <a:t>равным </a:t>
            </a:r>
            <a:r>
              <a:rPr sz="2000" spc="185" dirty="0">
                <a:solidFill>
                  <a:srgbClr val="F1F1F1"/>
                </a:solidFill>
                <a:latin typeface="Tahoma"/>
                <a:cs typeface="Tahoma"/>
              </a:rPr>
              <a:t>успехом </a:t>
            </a:r>
            <a:r>
              <a:rPr sz="2000" spc="145" dirty="0">
                <a:solidFill>
                  <a:srgbClr val="F1F1F1"/>
                </a:solidFill>
                <a:latin typeface="Tahoma"/>
                <a:cs typeface="Tahoma"/>
              </a:rPr>
              <a:t>могут </a:t>
            </a:r>
            <a:r>
              <a:rPr sz="2000" spc="150" dirty="0">
                <a:solidFill>
                  <a:srgbClr val="F1F1F1"/>
                </a:solidFill>
                <a:latin typeface="Tahoma"/>
                <a:cs typeface="Tahoma"/>
              </a:rPr>
              <a:t> </a:t>
            </a:r>
            <a:r>
              <a:rPr sz="2000" spc="130" dirty="0">
                <a:solidFill>
                  <a:srgbClr val="F1F1F1"/>
                </a:solidFill>
                <a:latin typeface="Tahoma"/>
                <a:cs typeface="Tahoma"/>
              </a:rPr>
              <a:t>обитать</a:t>
            </a:r>
            <a:r>
              <a:rPr sz="2000" spc="-120" dirty="0">
                <a:solidFill>
                  <a:srgbClr val="F1F1F1"/>
                </a:solidFill>
                <a:latin typeface="Tahoma"/>
                <a:cs typeface="Tahoma"/>
              </a:rPr>
              <a:t> </a:t>
            </a:r>
            <a:r>
              <a:rPr sz="2000" spc="180" dirty="0">
                <a:solidFill>
                  <a:srgbClr val="F1F1F1"/>
                </a:solidFill>
                <a:latin typeface="Tahoma"/>
                <a:cs typeface="Tahoma"/>
              </a:rPr>
              <a:t>во</a:t>
            </a:r>
            <a:r>
              <a:rPr sz="2000" spc="-114" dirty="0">
                <a:solidFill>
                  <a:srgbClr val="F1F1F1"/>
                </a:solidFill>
                <a:latin typeface="Tahoma"/>
                <a:cs typeface="Tahoma"/>
              </a:rPr>
              <a:t> </a:t>
            </a:r>
            <a:r>
              <a:rPr sz="2000" spc="155" dirty="0">
                <a:solidFill>
                  <a:srgbClr val="F1F1F1"/>
                </a:solidFill>
                <a:latin typeface="Tahoma"/>
                <a:cs typeface="Tahoma"/>
              </a:rPr>
              <a:t>всех</a:t>
            </a:r>
            <a:r>
              <a:rPr sz="2000" spc="-130" dirty="0">
                <a:solidFill>
                  <a:srgbClr val="F1F1F1"/>
                </a:solidFill>
                <a:latin typeface="Tahoma"/>
                <a:cs typeface="Tahoma"/>
              </a:rPr>
              <a:t> </a:t>
            </a:r>
            <a:r>
              <a:rPr sz="2000" spc="195" dirty="0">
                <a:solidFill>
                  <a:srgbClr val="F1F1F1"/>
                </a:solidFill>
                <a:latin typeface="Tahoma"/>
                <a:cs typeface="Tahoma"/>
              </a:rPr>
              <a:t>операционных</a:t>
            </a:r>
            <a:r>
              <a:rPr sz="2000" spc="-140" dirty="0">
                <a:solidFill>
                  <a:srgbClr val="F1F1F1"/>
                </a:solidFill>
                <a:latin typeface="Tahoma"/>
                <a:cs typeface="Tahoma"/>
              </a:rPr>
              <a:t> </a:t>
            </a:r>
            <a:r>
              <a:rPr sz="2000" spc="125" dirty="0">
                <a:solidFill>
                  <a:srgbClr val="F1F1F1"/>
                </a:solidFill>
                <a:latin typeface="Tahoma"/>
                <a:cs typeface="Tahoma"/>
              </a:rPr>
              <a:t>системах, </a:t>
            </a:r>
            <a:r>
              <a:rPr sz="2000" spc="-610" dirty="0">
                <a:solidFill>
                  <a:srgbClr val="F1F1F1"/>
                </a:solidFill>
                <a:latin typeface="Tahoma"/>
                <a:cs typeface="Tahoma"/>
              </a:rPr>
              <a:t> </a:t>
            </a:r>
            <a:r>
              <a:rPr sz="2000" spc="165" dirty="0">
                <a:solidFill>
                  <a:srgbClr val="F1F1F1"/>
                </a:solidFill>
                <a:latin typeface="Tahoma"/>
                <a:cs typeface="Tahoma"/>
              </a:rPr>
              <a:t>где </a:t>
            </a:r>
            <a:r>
              <a:rPr sz="2000" spc="130" dirty="0">
                <a:solidFill>
                  <a:srgbClr val="F1F1F1"/>
                </a:solidFill>
                <a:latin typeface="Tahoma"/>
                <a:cs typeface="Tahoma"/>
              </a:rPr>
              <a:t>есть </a:t>
            </a:r>
            <a:r>
              <a:rPr sz="2000" spc="145" dirty="0">
                <a:solidFill>
                  <a:srgbClr val="F1F1F1"/>
                </a:solidFill>
                <a:latin typeface="Tahoma"/>
                <a:cs typeface="Tahoma"/>
              </a:rPr>
              <a:t>текстовые </a:t>
            </a:r>
            <a:r>
              <a:rPr sz="2000" spc="215" dirty="0">
                <a:solidFill>
                  <a:srgbClr val="F1F1F1"/>
                </a:solidFill>
                <a:latin typeface="Tahoma"/>
                <a:cs typeface="Tahoma"/>
              </a:rPr>
              <a:t>или </a:t>
            </a:r>
            <a:r>
              <a:rPr sz="2000" spc="160" dirty="0">
                <a:solidFill>
                  <a:srgbClr val="F1F1F1"/>
                </a:solidFill>
                <a:latin typeface="Tahoma"/>
                <a:cs typeface="Tahoma"/>
              </a:rPr>
              <a:t>табличные </a:t>
            </a:r>
            <a:r>
              <a:rPr sz="2000" spc="165" dirty="0">
                <a:solidFill>
                  <a:srgbClr val="F1F1F1"/>
                </a:solidFill>
                <a:latin typeface="Tahoma"/>
                <a:cs typeface="Tahoma"/>
              </a:rPr>
              <a:t> </a:t>
            </a:r>
            <a:r>
              <a:rPr sz="2000" spc="175" dirty="0">
                <a:solidFill>
                  <a:srgbClr val="F1F1F1"/>
                </a:solidFill>
                <a:latin typeface="Tahoma"/>
                <a:cs typeface="Tahoma"/>
              </a:rPr>
              <a:t>редакторы </a:t>
            </a:r>
            <a:r>
              <a:rPr sz="2000" spc="195" dirty="0">
                <a:solidFill>
                  <a:srgbClr val="F1F1F1"/>
                </a:solidFill>
                <a:latin typeface="Tahoma"/>
                <a:cs typeface="Tahoma"/>
              </a:rPr>
              <a:t>со встроенным </a:t>
            </a:r>
            <a:r>
              <a:rPr sz="2000" spc="190" dirty="0">
                <a:solidFill>
                  <a:srgbClr val="F1F1F1"/>
                </a:solidFill>
                <a:latin typeface="Tahoma"/>
                <a:cs typeface="Tahoma"/>
              </a:rPr>
              <a:t>языком </a:t>
            </a:r>
            <a:r>
              <a:rPr sz="2000" spc="195" dirty="0">
                <a:solidFill>
                  <a:srgbClr val="F1F1F1"/>
                </a:solidFill>
                <a:latin typeface="Tahoma"/>
                <a:cs typeface="Tahoma"/>
              </a:rPr>
              <a:t> </a:t>
            </a:r>
            <a:r>
              <a:rPr sz="2000" spc="170" dirty="0">
                <a:solidFill>
                  <a:srgbClr val="F1F1F1"/>
                </a:solidFill>
                <a:latin typeface="Tahoma"/>
                <a:cs typeface="Tahoma"/>
              </a:rPr>
              <a:t>макрокоманд.</a:t>
            </a:r>
            <a:r>
              <a:rPr sz="2000" spc="-150" dirty="0">
                <a:solidFill>
                  <a:srgbClr val="F1F1F1"/>
                </a:solidFill>
                <a:latin typeface="Tahoma"/>
                <a:cs typeface="Tahoma"/>
              </a:rPr>
              <a:t> </a:t>
            </a:r>
            <a:r>
              <a:rPr sz="2000" spc="215" dirty="0">
                <a:solidFill>
                  <a:srgbClr val="F1F1F1"/>
                </a:solidFill>
                <a:latin typeface="Tahoma"/>
                <a:cs typeface="Tahoma"/>
              </a:rPr>
              <a:t>Макровирус</a:t>
            </a:r>
            <a:r>
              <a:rPr sz="2000" spc="-135" dirty="0">
                <a:solidFill>
                  <a:srgbClr val="F1F1F1"/>
                </a:solidFill>
                <a:latin typeface="Tahoma"/>
                <a:cs typeface="Tahoma"/>
              </a:rPr>
              <a:t> </a:t>
            </a:r>
            <a:r>
              <a:rPr sz="2000" spc="225" dirty="0">
                <a:solidFill>
                  <a:srgbClr val="F1F1F1"/>
                </a:solidFill>
                <a:latin typeface="Tahoma"/>
                <a:cs typeface="Tahoma"/>
              </a:rPr>
              <a:t>невидим</a:t>
            </a:r>
            <a:endParaRPr sz="2000">
              <a:latin typeface="Tahoma"/>
              <a:cs typeface="Tahoma"/>
            </a:endParaRPr>
          </a:p>
          <a:p>
            <a:pPr marL="27940">
              <a:lnSpc>
                <a:spcPts val="2039"/>
              </a:lnSpc>
            </a:pPr>
            <a:r>
              <a:rPr sz="2000" spc="165" dirty="0">
                <a:solidFill>
                  <a:srgbClr val="F1F1F1"/>
                </a:solidFill>
                <a:latin typeface="Tahoma"/>
                <a:cs typeface="Tahoma"/>
              </a:rPr>
              <a:t>для</a:t>
            </a:r>
            <a:r>
              <a:rPr sz="2000" spc="-130" dirty="0">
                <a:solidFill>
                  <a:srgbClr val="F1F1F1"/>
                </a:solidFill>
                <a:latin typeface="Tahoma"/>
                <a:cs typeface="Tahoma"/>
              </a:rPr>
              <a:t> </a:t>
            </a:r>
            <a:r>
              <a:rPr sz="2000" spc="145" dirty="0">
                <a:solidFill>
                  <a:srgbClr val="F1F1F1"/>
                </a:solidFill>
                <a:latin typeface="Tahoma"/>
                <a:cs typeface="Tahoma"/>
              </a:rPr>
              <a:t>стандартных</a:t>
            </a:r>
            <a:r>
              <a:rPr sz="2000" spc="-120" dirty="0">
                <a:solidFill>
                  <a:srgbClr val="F1F1F1"/>
                </a:solidFill>
                <a:latin typeface="Tahoma"/>
                <a:cs typeface="Tahoma"/>
              </a:rPr>
              <a:t> </a:t>
            </a:r>
            <a:r>
              <a:rPr sz="2000" spc="175" dirty="0">
                <a:solidFill>
                  <a:srgbClr val="F1F1F1"/>
                </a:solidFill>
                <a:latin typeface="Tahoma"/>
                <a:cs typeface="Tahoma"/>
              </a:rPr>
              <a:t>алгоритмов</a:t>
            </a:r>
            <a:r>
              <a:rPr sz="2000" spc="-130" dirty="0">
                <a:solidFill>
                  <a:srgbClr val="F1F1F1"/>
                </a:solidFill>
                <a:latin typeface="Tahoma"/>
                <a:cs typeface="Tahoma"/>
              </a:rPr>
              <a:t> </a:t>
            </a:r>
            <a:r>
              <a:rPr sz="2000" spc="114" dirty="0">
                <a:solidFill>
                  <a:srgbClr val="F1F1F1"/>
                </a:solidFill>
                <a:latin typeface="Tahoma"/>
                <a:cs typeface="Tahoma"/>
              </a:rPr>
              <a:t>защиты,</a:t>
            </a:r>
            <a:endParaRPr sz="2000">
              <a:latin typeface="Tahoma"/>
              <a:cs typeface="Tahoma"/>
            </a:endParaRPr>
          </a:p>
          <a:p>
            <a:pPr marL="27940">
              <a:lnSpc>
                <a:spcPts val="2160"/>
              </a:lnSpc>
            </a:pPr>
            <a:r>
              <a:rPr sz="2000" spc="160" dirty="0">
                <a:solidFill>
                  <a:srgbClr val="F1F1F1"/>
                </a:solidFill>
                <a:latin typeface="Tahoma"/>
                <a:cs typeface="Tahoma"/>
              </a:rPr>
              <a:t>его</a:t>
            </a:r>
            <a:r>
              <a:rPr sz="2000" spc="-100" dirty="0">
                <a:solidFill>
                  <a:srgbClr val="F1F1F1"/>
                </a:solidFill>
                <a:latin typeface="Tahoma"/>
                <a:cs typeface="Tahoma"/>
              </a:rPr>
              <a:t> </a:t>
            </a:r>
            <a:r>
              <a:rPr sz="2000" spc="165" dirty="0">
                <a:solidFill>
                  <a:srgbClr val="F1F1F1"/>
                </a:solidFill>
                <a:latin typeface="Tahoma"/>
                <a:cs typeface="Tahoma"/>
              </a:rPr>
              <a:t>главное</a:t>
            </a:r>
            <a:r>
              <a:rPr sz="2000" spc="-130" dirty="0">
                <a:solidFill>
                  <a:srgbClr val="F1F1F1"/>
                </a:solidFill>
                <a:latin typeface="Tahoma"/>
                <a:cs typeface="Tahoma"/>
              </a:rPr>
              <a:t> </a:t>
            </a:r>
            <a:r>
              <a:rPr sz="2000" spc="190" dirty="0">
                <a:solidFill>
                  <a:srgbClr val="F1F1F1"/>
                </a:solidFill>
                <a:latin typeface="Tahoma"/>
                <a:cs typeface="Tahoma"/>
              </a:rPr>
              <a:t>уязвимое</a:t>
            </a:r>
            <a:r>
              <a:rPr sz="2000" spc="-130" dirty="0">
                <a:solidFill>
                  <a:srgbClr val="F1F1F1"/>
                </a:solidFill>
                <a:latin typeface="Tahoma"/>
                <a:cs typeface="Tahoma"/>
              </a:rPr>
              <a:t> </a:t>
            </a:r>
            <a:r>
              <a:rPr sz="2000" spc="175" dirty="0">
                <a:solidFill>
                  <a:srgbClr val="F1F1F1"/>
                </a:solidFill>
                <a:latin typeface="Tahoma"/>
                <a:cs typeface="Tahoma"/>
              </a:rPr>
              <a:t>место</a:t>
            </a:r>
            <a:r>
              <a:rPr sz="2000" spc="-114" dirty="0">
                <a:solidFill>
                  <a:srgbClr val="F1F1F1"/>
                </a:solidFill>
                <a:latin typeface="Tahoma"/>
                <a:cs typeface="Tahoma"/>
              </a:rPr>
              <a:t> </a:t>
            </a:r>
            <a:r>
              <a:rPr sz="2000" spc="185" dirty="0">
                <a:solidFill>
                  <a:srgbClr val="F1F1F1"/>
                </a:solidFill>
                <a:latin typeface="Tahoma"/>
                <a:cs typeface="Tahoma"/>
              </a:rPr>
              <a:t>—</a:t>
            </a:r>
            <a:r>
              <a:rPr sz="2000" spc="-114" dirty="0">
                <a:solidFill>
                  <a:srgbClr val="F1F1F1"/>
                </a:solidFill>
                <a:latin typeface="Tahoma"/>
                <a:cs typeface="Tahoma"/>
              </a:rPr>
              <a:t> </a:t>
            </a:r>
            <a:r>
              <a:rPr sz="2000" b="1" spc="170" dirty="0">
                <a:solidFill>
                  <a:srgbClr val="F1F1F1"/>
                </a:solidFill>
                <a:latin typeface="Trebuchet MS"/>
                <a:cs typeface="Trebuchet MS"/>
              </a:rPr>
              <a:t>он</a:t>
            </a:r>
            <a:r>
              <a:rPr sz="2000" b="1" spc="-65" dirty="0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sz="2000" b="1" spc="114" dirty="0">
                <a:solidFill>
                  <a:srgbClr val="F1F1F1"/>
                </a:solidFill>
                <a:latin typeface="Trebuchet MS"/>
                <a:cs typeface="Trebuchet MS"/>
              </a:rPr>
              <a:t>всегда</a:t>
            </a:r>
            <a:endParaRPr sz="2000">
              <a:latin typeface="Trebuchet MS"/>
              <a:cs typeface="Trebuchet MS"/>
            </a:endParaRPr>
          </a:p>
          <a:p>
            <a:pPr marL="27940">
              <a:lnSpc>
                <a:spcPts val="2280"/>
              </a:lnSpc>
            </a:pPr>
            <a:r>
              <a:rPr sz="2000" b="1" spc="114" dirty="0">
                <a:solidFill>
                  <a:srgbClr val="F1F1F1"/>
                </a:solidFill>
                <a:latin typeface="Trebuchet MS"/>
                <a:cs typeface="Trebuchet MS"/>
              </a:rPr>
              <a:t>требует</a:t>
            </a:r>
            <a:r>
              <a:rPr sz="2000" b="1" spc="-70" dirty="0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sz="2000" b="1" spc="140" dirty="0">
                <a:solidFill>
                  <a:srgbClr val="F1F1F1"/>
                </a:solidFill>
                <a:latin typeface="Trebuchet MS"/>
                <a:cs typeface="Trebuchet MS"/>
              </a:rPr>
              <a:t>запуска</a:t>
            </a:r>
            <a:r>
              <a:rPr sz="2000" b="1" spc="-75" dirty="0">
                <a:solidFill>
                  <a:srgbClr val="F1F1F1"/>
                </a:solidFill>
                <a:latin typeface="Trebuchet MS"/>
                <a:cs typeface="Trebuchet MS"/>
              </a:rPr>
              <a:t> </a:t>
            </a:r>
            <a:r>
              <a:rPr sz="2000" b="1" spc="100" dirty="0">
                <a:solidFill>
                  <a:srgbClr val="F1F1F1"/>
                </a:solidFill>
                <a:latin typeface="Trebuchet MS"/>
                <a:cs typeface="Trebuchet MS"/>
              </a:rPr>
              <a:t>«вручную»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732231" y="253695"/>
            <a:ext cx="779399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590" dirty="0"/>
              <a:t>Виды</a:t>
            </a:r>
            <a:r>
              <a:rPr sz="4800" spc="-170" dirty="0"/>
              <a:t> </a:t>
            </a:r>
            <a:r>
              <a:rPr sz="4800" spc="495" dirty="0"/>
              <a:t>вредоносного</a:t>
            </a:r>
            <a:r>
              <a:rPr sz="4800" spc="-160" dirty="0"/>
              <a:t> </a:t>
            </a:r>
            <a:r>
              <a:rPr sz="4800" spc="725" dirty="0"/>
              <a:t>ПО</a:t>
            </a:r>
            <a:endParaRPr sz="4800"/>
          </a:p>
        </p:txBody>
      </p:sp>
      <p:sp>
        <p:nvSpPr>
          <p:cNvPr id="5" name="object 5"/>
          <p:cNvSpPr txBox="1"/>
          <p:nvPr/>
        </p:nvSpPr>
        <p:spPr>
          <a:xfrm>
            <a:off x="11633581" y="6459236"/>
            <a:ext cx="317500" cy="37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400"/>
              </a:lnSpc>
            </a:pPr>
            <a:r>
              <a:rPr sz="1400" spc="-245" dirty="0">
                <a:solidFill>
                  <a:srgbClr val="FFFFFF"/>
                </a:solidFill>
                <a:latin typeface="Verdana"/>
                <a:cs typeface="Verdana"/>
              </a:rPr>
              <a:t>12</a:t>
            </a:r>
            <a:endParaRPr sz="1400">
              <a:latin typeface="Verdana"/>
              <a:cs typeface="Verdana"/>
            </a:endParaRPr>
          </a:p>
          <a:p>
            <a:pPr marL="152400">
              <a:lnSpc>
                <a:spcPts val="1440"/>
              </a:lnSpc>
            </a:pPr>
            <a:r>
              <a:rPr sz="1400" spc="-245" dirty="0">
                <a:latin typeface="Verdana"/>
                <a:cs typeface="Verdana"/>
              </a:rPr>
              <a:t>12</a:t>
            </a:r>
            <a:endParaRPr sz="1400">
              <a:latin typeface="Verdana"/>
              <a:cs typeface="Verdana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8738107" y="0"/>
            <a:ext cx="3454400" cy="6858000"/>
            <a:chOff x="8738107" y="0"/>
            <a:chExt cx="3454400" cy="685800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788907" y="0"/>
              <a:ext cx="3403092" cy="6857996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8763507" y="758"/>
              <a:ext cx="0" cy="6857365"/>
            </a:xfrm>
            <a:custGeom>
              <a:avLst/>
              <a:gdLst/>
              <a:ahLst/>
              <a:cxnLst/>
              <a:rect l="l" t="t" r="r" b="b"/>
              <a:pathLst>
                <a:path h="6857365">
                  <a:moveTo>
                    <a:pt x="0" y="0"/>
                  </a:moveTo>
                  <a:lnTo>
                    <a:pt x="0" y="6857241"/>
                  </a:lnTo>
                </a:path>
              </a:pathLst>
            </a:custGeom>
            <a:ln w="50800">
              <a:solidFill>
                <a:srgbClr val="EF0E7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11773281" y="6393281"/>
            <a:ext cx="19050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245" dirty="0">
                <a:latin typeface="Verdana"/>
                <a:cs typeface="Verdana"/>
              </a:rPr>
              <a:t>12</a:t>
            </a:r>
            <a:endParaRPr sz="14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78255" y="3005785"/>
            <a:ext cx="5676265" cy="30924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4800" spc="505" dirty="0">
                <a:solidFill>
                  <a:srgbClr val="FFFFFF"/>
                </a:solidFill>
                <a:latin typeface="Tahoma"/>
                <a:cs typeface="Tahoma"/>
              </a:rPr>
              <a:t>Бэкдор</a:t>
            </a:r>
            <a:endParaRPr sz="4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2470"/>
              </a:spcBef>
            </a:pPr>
            <a:r>
              <a:rPr sz="1800" b="1" spc="-30" dirty="0">
                <a:solidFill>
                  <a:srgbClr val="FFFFFF"/>
                </a:solidFill>
                <a:latin typeface="Verdana"/>
                <a:cs typeface="Verdana"/>
              </a:rPr>
              <a:t>Бэкдор</a:t>
            </a:r>
            <a:r>
              <a:rPr sz="1800" b="1" spc="-1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45" dirty="0">
                <a:solidFill>
                  <a:srgbClr val="FFFFFF"/>
                </a:solidFill>
                <a:latin typeface="Tahoma"/>
                <a:cs typeface="Tahoma"/>
              </a:rPr>
              <a:t>(англ.</a:t>
            </a:r>
            <a:r>
              <a:rPr sz="18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5" dirty="0">
                <a:solidFill>
                  <a:srgbClr val="FFFFFF"/>
                </a:solidFill>
                <a:latin typeface="Verdana"/>
                <a:cs typeface="Verdana"/>
              </a:rPr>
              <a:t>backdoor)</a:t>
            </a:r>
            <a:r>
              <a:rPr sz="1800" spc="-1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85" dirty="0">
                <a:solidFill>
                  <a:srgbClr val="FFFFFF"/>
                </a:solidFill>
                <a:latin typeface="Tahoma"/>
                <a:cs typeface="Tahoma"/>
              </a:rPr>
              <a:t>–</a:t>
            </a:r>
            <a:r>
              <a:rPr sz="1800" spc="-1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145" dirty="0">
                <a:solidFill>
                  <a:srgbClr val="FFFFFF"/>
                </a:solidFill>
                <a:latin typeface="Tahoma"/>
                <a:cs typeface="Tahoma"/>
              </a:rPr>
              <a:t>задняя</a:t>
            </a:r>
            <a:r>
              <a:rPr sz="180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165" dirty="0">
                <a:solidFill>
                  <a:srgbClr val="FFFFFF"/>
                </a:solidFill>
                <a:latin typeface="Tahoma"/>
                <a:cs typeface="Tahoma"/>
              </a:rPr>
              <a:t>дверь</a:t>
            </a:r>
            <a:endParaRPr sz="18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800">
              <a:latin typeface="Tahoma"/>
              <a:cs typeface="Tahoma"/>
            </a:endParaRPr>
          </a:p>
          <a:p>
            <a:pPr marL="38100" marR="5080">
              <a:lnSpc>
                <a:spcPct val="90000"/>
              </a:lnSpc>
            </a:pPr>
            <a:r>
              <a:rPr sz="2400" spc="160" dirty="0">
                <a:solidFill>
                  <a:srgbClr val="FFFFFF"/>
                </a:solidFill>
                <a:latin typeface="Tahoma"/>
                <a:cs typeface="Tahoma"/>
              </a:rPr>
              <a:t>Дефект алгоритма, </a:t>
            </a:r>
            <a:r>
              <a:rPr sz="2400" spc="210" dirty="0">
                <a:solidFill>
                  <a:srgbClr val="FFFFFF"/>
                </a:solidFill>
                <a:latin typeface="Tahoma"/>
                <a:cs typeface="Tahoma"/>
              </a:rPr>
              <a:t>который </a:t>
            </a:r>
            <a:r>
              <a:rPr sz="2400" spc="2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spc="185" dirty="0">
                <a:solidFill>
                  <a:srgbClr val="FFFFFF"/>
                </a:solidFill>
                <a:latin typeface="Tahoma"/>
                <a:cs typeface="Tahoma"/>
              </a:rPr>
              <a:t>встраивается</a:t>
            </a:r>
            <a:r>
              <a:rPr sz="2400" spc="-1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spc="200" dirty="0">
                <a:solidFill>
                  <a:srgbClr val="FFFFFF"/>
                </a:solidFill>
                <a:latin typeface="Tahoma"/>
                <a:cs typeface="Tahoma"/>
              </a:rPr>
              <a:t>в</a:t>
            </a:r>
            <a:r>
              <a:rPr sz="2400" spc="-1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spc="215" dirty="0">
                <a:solidFill>
                  <a:srgbClr val="FFFFFF"/>
                </a:solidFill>
                <a:latin typeface="Tahoma"/>
                <a:cs typeface="Tahoma"/>
              </a:rPr>
              <a:t>код</a:t>
            </a:r>
            <a:r>
              <a:rPr sz="2400" spc="-1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spc="215" dirty="0">
                <a:solidFill>
                  <a:srgbClr val="FFFFFF"/>
                </a:solidFill>
                <a:latin typeface="Tahoma"/>
                <a:cs typeface="Tahoma"/>
              </a:rPr>
              <a:t>разработчиком </a:t>
            </a:r>
            <a:r>
              <a:rPr sz="2400" spc="-7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spc="240" dirty="0">
                <a:solidFill>
                  <a:srgbClr val="FFFFFF"/>
                </a:solidFill>
                <a:latin typeface="Tahoma"/>
                <a:cs typeface="Tahoma"/>
              </a:rPr>
              <a:t>с </a:t>
            </a:r>
            <a:r>
              <a:rPr sz="2400" spc="210" dirty="0">
                <a:solidFill>
                  <a:srgbClr val="FFFFFF"/>
                </a:solidFill>
                <a:latin typeface="Tahoma"/>
                <a:cs typeface="Tahoma"/>
              </a:rPr>
              <a:t>целью </a:t>
            </a:r>
            <a:r>
              <a:rPr sz="2400" spc="175" dirty="0">
                <a:solidFill>
                  <a:srgbClr val="FFFFFF"/>
                </a:solidFill>
                <a:latin typeface="Tahoma"/>
                <a:cs typeface="Tahoma"/>
              </a:rPr>
              <a:t>получить </a:t>
            </a:r>
            <a:r>
              <a:rPr sz="2400" spc="240" dirty="0">
                <a:solidFill>
                  <a:srgbClr val="FFFFFF"/>
                </a:solidFill>
                <a:latin typeface="Tahoma"/>
                <a:cs typeface="Tahoma"/>
              </a:rPr>
              <a:t>аварийный </a:t>
            </a:r>
            <a:r>
              <a:rPr sz="2400" spc="2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spc="185" dirty="0">
                <a:solidFill>
                  <a:srgbClr val="FFFFFF"/>
                </a:solidFill>
                <a:latin typeface="Tahoma"/>
                <a:cs typeface="Tahoma"/>
              </a:rPr>
              <a:t>доступ</a:t>
            </a:r>
            <a:r>
              <a:rPr sz="2400" spc="-1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spc="195" dirty="0">
                <a:solidFill>
                  <a:srgbClr val="FFFFFF"/>
                </a:solidFill>
                <a:latin typeface="Tahoma"/>
                <a:cs typeface="Tahoma"/>
              </a:rPr>
              <a:t>к</a:t>
            </a:r>
            <a:r>
              <a:rPr sz="2400" spc="-1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spc="225" dirty="0">
                <a:solidFill>
                  <a:srgbClr val="FFFFFF"/>
                </a:solidFill>
                <a:latin typeface="Tahoma"/>
                <a:cs typeface="Tahoma"/>
              </a:rPr>
              <a:t>управлению</a:t>
            </a:r>
            <a:r>
              <a:rPr sz="2400" spc="-1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spc="204" dirty="0">
                <a:solidFill>
                  <a:srgbClr val="FFFFFF"/>
                </a:solidFill>
                <a:latin typeface="Tahoma"/>
                <a:cs typeface="Tahoma"/>
              </a:rPr>
              <a:t>устройством</a:t>
            </a:r>
            <a:endParaRPr sz="2400">
              <a:latin typeface="Tahoma"/>
              <a:cs typeface="Tahoma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01623" y="2043683"/>
            <a:ext cx="787908" cy="787908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707847" y="253695"/>
            <a:ext cx="5852160" cy="1489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4800" spc="590" dirty="0"/>
              <a:t>Виды </a:t>
            </a:r>
            <a:r>
              <a:rPr sz="4800" spc="595" dirty="0"/>
              <a:t> </a:t>
            </a:r>
            <a:r>
              <a:rPr sz="4800" spc="495" dirty="0"/>
              <a:t>вредоносного</a:t>
            </a:r>
            <a:r>
              <a:rPr sz="4800" spc="-195" dirty="0"/>
              <a:t> </a:t>
            </a:r>
            <a:r>
              <a:rPr sz="4800" spc="720" dirty="0"/>
              <a:t>ПО</a:t>
            </a:r>
            <a:endParaRPr sz="4800"/>
          </a:p>
        </p:txBody>
      </p:sp>
      <p:sp>
        <p:nvSpPr>
          <p:cNvPr id="5" name="object 5"/>
          <p:cNvSpPr txBox="1"/>
          <p:nvPr/>
        </p:nvSpPr>
        <p:spPr>
          <a:xfrm>
            <a:off x="11633581" y="559552"/>
            <a:ext cx="164465" cy="61175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639"/>
              </a:lnSpc>
            </a:pPr>
            <a:r>
              <a:rPr sz="1400" spc="-250" dirty="0">
                <a:solidFill>
                  <a:srgbClr val="FFFFFF"/>
                </a:solidFill>
                <a:latin typeface="Verdana"/>
                <a:cs typeface="Verdana"/>
              </a:rPr>
              <a:t>13</a:t>
            </a:r>
            <a:endParaRPr sz="1400">
              <a:latin typeface="Verdana"/>
              <a:cs typeface="Verdana"/>
            </a:endParaRPr>
          </a:p>
          <a:p>
            <a:pPr>
              <a:lnSpc>
                <a:spcPct val="100000"/>
              </a:lnSpc>
            </a:pPr>
            <a:endParaRPr sz="1700">
              <a:latin typeface="Verdana"/>
              <a:cs typeface="Verdana"/>
            </a:endParaRPr>
          </a:p>
          <a:p>
            <a:pPr>
              <a:lnSpc>
                <a:spcPct val="100000"/>
              </a:lnSpc>
            </a:pPr>
            <a:endParaRPr sz="1700">
              <a:latin typeface="Verdana"/>
              <a:cs typeface="Verdana"/>
            </a:endParaRPr>
          </a:p>
          <a:p>
            <a:pPr>
              <a:lnSpc>
                <a:spcPct val="100000"/>
              </a:lnSpc>
            </a:pPr>
            <a:endParaRPr sz="1700">
              <a:latin typeface="Verdana"/>
              <a:cs typeface="Verdana"/>
            </a:endParaRPr>
          </a:p>
          <a:p>
            <a:pPr>
              <a:lnSpc>
                <a:spcPct val="100000"/>
              </a:lnSpc>
            </a:pPr>
            <a:endParaRPr sz="1700">
              <a:latin typeface="Verdana"/>
              <a:cs typeface="Verdana"/>
            </a:endParaRPr>
          </a:p>
          <a:p>
            <a:pPr>
              <a:lnSpc>
                <a:spcPct val="100000"/>
              </a:lnSpc>
            </a:pPr>
            <a:endParaRPr sz="1700">
              <a:latin typeface="Verdana"/>
              <a:cs typeface="Verdana"/>
            </a:endParaRPr>
          </a:p>
          <a:p>
            <a:pPr>
              <a:lnSpc>
                <a:spcPct val="100000"/>
              </a:lnSpc>
            </a:pPr>
            <a:endParaRPr sz="1700">
              <a:latin typeface="Verdana"/>
              <a:cs typeface="Verdana"/>
            </a:endParaRPr>
          </a:p>
          <a:p>
            <a:pPr>
              <a:lnSpc>
                <a:spcPct val="100000"/>
              </a:lnSpc>
            </a:pPr>
            <a:endParaRPr sz="1700">
              <a:latin typeface="Verdana"/>
              <a:cs typeface="Verdana"/>
            </a:endParaRPr>
          </a:p>
          <a:p>
            <a:pPr>
              <a:lnSpc>
                <a:spcPct val="100000"/>
              </a:lnSpc>
            </a:pPr>
            <a:endParaRPr sz="1700">
              <a:latin typeface="Verdana"/>
              <a:cs typeface="Verdana"/>
            </a:endParaRPr>
          </a:p>
          <a:p>
            <a:pPr>
              <a:lnSpc>
                <a:spcPct val="100000"/>
              </a:lnSpc>
            </a:pPr>
            <a:endParaRPr sz="1700">
              <a:latin typeface="Verdana"/>
              <a:cs typeface="Verdana"/>
            </a:endParaRPr>
          </a:p>
          <a:p>
            <a:pPr>
              <a:lnSpc>
                <a:spcPct val="100000"/>
              </a:lnSpc>
            </a:pPr>
            <a:endParaRPr sz="1700">
              <a:latin typeface="Verdana"/>
              <a:cs typeface="Verdana"/>
            </a:endParaRPr>
          </a:p>
          <a:p>
            <a:pPr>
              <a:lnSpc>
                <a:spcPct val="100000"/>
              </a:lnSpc>
            </a:pPr>
            <a:endParaRPr sz="1700">
              <a:latin typeface="Verdana"/>
              <a:cs typeface="Verdana"/>
            </a:endParaRPr>
          </a:p>
          <a:p>
            <a:pPr>
              <a:lnSpc>
                <a:spcPct val="100000"/>
              </a:lnSpc>
            </a:pPr>
            <a:endParaRPr sz="1700">
              <a:latin typeface="Verdana"/>
              <a:cs typeface="Verdana"/>
            </a:endParaRPr>
          </a:p>
          <a:p>
            <a:pPr>
              <a:lnSpc>
                <a:spcPct val="100000"/>
              </a:lnSpc>
            </a:pPr>
            <a:endParaRPr sz="1700">
              <a:latin typeface="Verdana"/>
              <a:cs typeface="Verdana"/>
            </a:endParaRPr>
          </a:p>
          <a:p>
            <a:pPr>
              <a:lnSpc>
                <a:spcPct val="100000"/>
              </a:lnSpc>
            </a:pPr>
            <a:endParaRPr sz="1700">
              <a:latin typeface="Verdana"/>
              <a:cs typeface="Verdana"/>
            </a:endParaRPr>
          </a:p>
          <a:p>
            <a:pPr>
              <a:lnSpc>
                <a:spcPct val="100000"/>
              </a:lnSpc>
            </a:pPr>
            <a:endParaRPr sz="1700">
              <a:latin typeface="Verdana"/>
              <a:cs typeface="Verdana"/>
            </a:endParaRPr>
          </a:p>
          <a:p>
            <a:pPr>
              <a:lnSpc>
                <a:spcPct val="100000"/>
              </a:lnSpc>
            </a:pPr>
            <a:endParaRPr sz="1700">
              <a:latin typeface="Verdana"/>
              <a:cs typeface="Verdana"/>
            </a:endParaRPr>
          </a:p>
          <a:p>
            <a:pPr>
              <a:lnSpc>
                <a:spcPct val="100000"/>
              </a:lnSpc>
            </a:pPr>
            <a:endParaRPr sz="1700">
              <a:latin typeface="Verdana"/>
              <a:cs typeface="Verdana"/>
            </a:endParaRPr>
          </a:p>
          <a:p>
            <a:pPr>
              <a:lnSpc>
                <a:spcPct val="100000"/>
              </a:lnSpc>
            </a:pPr>
            <a:endParaRPr sz="1700">
              <a:latin typeface="Verdana"/>
              <a:cs typeface="Verdana"/>
            </a:endParaRPr>
          </a:p>
          <a:p>
            <a:pPr>
              <a:lnSpc>
                <a:spcPct val="100000"/>
              </a:lnSpc>
            </a:pPr>
            <a:endParaRPr sz="1700">
              <a:latin typeface="Verdana"/>
              <a:cs typeface="Verdana"/>
            </a:endParaRPr>
          </a:p>
          <a:p>
            <a:pPr>
              <a:lnSpc>
                <a:spcPct val="100000"/>
              </a:lnSpc>
            </a:pPr>
            <a:endParaRPr sz="1700">
              <a:latin typeface="Verdana"/>
              <a:cs typeface="Verdana"/>
            </a:endParaRPr>
          </a:p>
          <a:p>
            <a:pPr>
              <a:lnSpc>
                <a:spcPct val="100000"/>
              </a:lnSpc>
            </a:pPr>
            <a:endParaRPr sz="17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1385"/>
              </a:spcBef>
            </a:pPr>
            <a:r>
              <a:rPr sz="1400" spc="-250" dirty="0">
                <a:latin typeface="Verdana"/>
                <a:cs typeface="Verdana"/>
              </a:rPr>
              <a:t>13</a:t>
            </a:r>
            <a:endParaRPr sz="1400">
              <a:latin typeface="Verdana"/>
              <a:cs typeface="Verdana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6898640" y="36"/>
            <a:ext cx="5293360" cy="6858000"/>
            <a:chOff x="6898640" y="36"/>
            <a:chExt cx="5293360" cy="685800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949440" y="36"/>
              <a:ext cx="5242559" cy="6847332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6924040" y="758"/>
              <a:ext cx="0" cy="6857365"/>
            </a:xfrm>
            <a:custGeom>
              <a:avLst/>
              <a:gdLst/>
              <a:ahLst/>
              <a:cxnLst/>
              <a:rect l="l" t="t" r="r" b="b"/>
              <a:pathLst>
                <a:path h="6857365">
                  <a:moveTo>
                    <a:pt x="0" y="0"/>
                  </a:moveTo>
                  <a:lnTo>
                    <a:pt x="0" y="6857241"/>
                  </a:lnTo>
                </a:path>
              </a:pathLst>
            </a:custGeom>
            <a:ln w="50800">
              <a:solidFill>
                <a:srgbClr val="EF0E7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11773281" y="6393281"/>
            <a:ext cx="18986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250" dirty="0">
                <a:solidFill>
                  <a:srgbClr val="FFFFFF"/>
                </a:solidFill>
                <a:latin typeface="Verdana"/>
                <a:cs typeface="Verdana"/>
              </a:rPr>
              <a:t>13</a:t>
            </a:r>
            <a:endParaRPr sz="14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91362" y="3672078"/>
            <a:ext cx="6008370" cy="2473325"/>
          </a:xfrm>
          <a:prstGeom prst="rect">
            <a:avLst/>
          </a:prstGeom>
        </p:spPr>
        <p:txBody>
          <a:bodyPr vert="horz" wrap="square" lIns="0" tIns="45719" rIns="0" bIns="0" rtlCol="0">
            <a:spAutoFit/>
          </a:bodyPr>
          <a:lstStyle/>
          <a:p>
            <a:pPr marL="12700" marR="5080">
              <a:lnSpc>
                <a:spcPct val="90000"/>
              </a:lnSpc>
              <a:spcBef>
                <a:spcPts val="359"/>
              </a:spcBef>
            </a:pPr>
            <a:r>
              <a:rPr sz="2200" spc="170" dirty="0">
                <a:solidFill>
                  <a:srgbClr val="FFFFFF"/>
                </a:solidFill>
                <a:latin typeface="Tahoma"/>
                <a:cs typeface="Tahoma"/>
              </a:rPr>
              <a:t>«Чемоданчик </a:t>
            </a:r>
            <a:r>
              <a:rPr sz="2200" spc="135" dirty="0">
                <a:solidFill>
                  <a:srgbClr val="FFFFFF"/>
                </a:solidFill>
                <a:latin typeface="Tahoma"/>
                <a:cs typeface="Tahoma"/>
              </a:rPr>
              <a:t>суперпользователя», </a:t>
            </a:r>
            <a:r>
              <a:rPr sz="2200" spc="1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220" dirty="0">
                <a:solidFill>
                  <a:srgbClr val="FFFFFF"/>
                </a:solidFill>
                <a:latin typeface="Tahoma"/>
                <a:cs typeface="Tahoma"/>
              </a:rPr>
              <a:t>набор программных </a:t>
            </a:r>
            <a:r>
              <a:rPr sz="2200" spc="140" dirty="0">
                <a:solidFill>
                  <a:srgbClr val="FFFFFF"/>
                </a:solidFill>
                <a:latin typeface="Tahoma"/>
                <a:cs typeface="Tahoma"/>
              </a:rPr>
              <a:t>средств, </a:t>
            </a:r>
            <a:r>
              <a:rPr sz="2200" spc="1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195" dirty="0">
                <a:solidFill>
                  <a:srgbClr val="FFFFFF"/>
                </a:solidFill>
                <a:latin typeface="Tahoma"/>
                <a:cs typeface="Tahoma"/>
              </a:rPr>
              <a:t>позволяющих </a:t>
            </a:r>
            <a:r>
              <a:rPr sz="2200" spc="170" dirty="0">
                <a:solidFill>
                  <a:srgbClr val="FFFFFF"/>
                </a:solidFill>
                <a:latin typeface="Tahoma"/>
                <a:cs typeface="Tahoma"/>
              </a:rPr>
              <a:t>осуществить </a:t>
            </a:r>
            <a:r>
              <a:rPr sz="2200" spc="215" dirty="0">
                <a:solidFill>
                  <a:srgbClr val="FFFFFF"/>
                </a:solidFill>
                <a:latin typeface="Tahoma"/>
                <a:cs typeface="Tahoma"/>
              </a:rPr>
              <a:t>полный </a:t>
            </a:r>
            <a:r>
              <a:rPr sz="2200" spc="2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b="1" spc="130" dirty="0">
                <a:solidFill>
                  <a:srgbClr val="FFFFFF"/>
                </a:solidFill>
                <a:latin typeface="Trebuchet MS"/>
                <a:cs typeface="Trebuchet MS"/>
              </a:rPr>
              <a:t>перехват </a:t>
            </a:r>
            <a:r>
              <a:rPr sz="2200" b="1" spc="160" dirty="0">
                <a:solidFill>
                  <a:srgbClr val="FFFFFF"/>
                </a:solidFill>
                <a:latin typeface="Trebuchet MS"/>
                <a:cs typeface="Trebuchet MS"/>
              </a:rPr>
              <a:t>управления </a:t>
            </a:r>
            <a:r>
              <a:rPr sz="2200" b="1" spc="105" dirty="0">
                <a:solidFill>
                  <a:srgbClr val="FFFFFF"/>
                </a:solidFill>
                <a:latin typeface="Trebuchet MS"/>
                <a:cs typeface="Trebuchet MS"/>
              </a:rPr>
              <a:t>устройством</a:t>
            </a:r>
            <a:r>
              <a:rPr sz="2200" spc="105" dirty="0">
                <a:solidFill>
                  <a:srgbClr val="FFFFFF"/>
                </a:solidFill>
                <a:latin typeface="Verdana"/>
                <a:cs typeface="Verdana"/>
              </a:rPr>
              <a:t>. </a:t>
            </a:r>
            <a:r>
              <a:rPr sz="2200" spc="1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200" spc="180" dirty="0">
                <a:solidFill>
                  <a:srgbClr val="FFFFFF"/>
                </a:solidFill>
                <a:latin typeface="Tahoma"/>
                <a:cs typeface="Tahoma"/>
              </a:rPr>
              <a:t>Записывает </a:t>
            </a:r>
            <a:r>
              <a:rPr sz="2200" spc="204" dirty="0">
                <a:solidFill>
                  <a:srgbClr val="FFFFFF"/>
                </a:solidFill>
                <a:latin typeface="Tahoma"/>
                <a:cs typeface="Tahoma"/>
              </a:rPr>
              <a:t>себя </a:t>
            </a:r>
            <a:r>
              <a:rPr sz="2200" spc="180" dirty="0">
                <a:solidFill>
                  <a:srgbClr val="FFFFFF"/>
                </a:solidFill>
                <a:latin typeface="Tahoma"/>
                <a:cs typeface="Tahoma"/>
              </a:rPr>
              <a:t>в </a:t>
            </a:r>
            <a:r>
              <a:rPr sz="2200" spc="200" dirty="0">
                <a:solidFill>
                  <a:srgbClr val="FFFFFF"/>
                </a:solidFill>
                <a:latin typeface="Tahoma"/>
                <a:cs typeface="Tahoma"/>
              </a:rPr>
              <a:t>служебные </a:t>
            </a:r>
            <a:r>
              <a:rPr sz="2200" spc="175" dirty="0">
                <a:solidFill>
                  <a:srgbClr val="FFFFFF"/>
                </a:solidFill>
                <a:latin typeface="Tahoma"/>
                <a:cs typeface="Tahoma"/>
              </a:rPr>
              <a:t>области </a:t>
            </a:r>
            <a:r>
              <a:rPr sz="2200" spc="-6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135" dirty="0">
                <a:solidFill>
                  <a:srgbClr val="FFFFFF"/>
                </a:solidFill>
                <a:latin typeface="Tahoma"/>
                <a:cs typeface="Tahoma"/>
              </a:rPr>
              <a:t>памяти,</a:t>
            </a:r>
            <a:r>
              <a:rPr sz="2200" spc="-1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190" dirty="0">
                <a:solidFill>
                  <a:srgbClr val="FFFFFF"/>
                </a:solidFill>
                <a:latin typeface="Tahoma"/>
                <a:cs typeface="Tahoma"/>
              </a:rPr>
              <a:t>поэтому</a:t>
            </a:r>
            <a:r>
              <a:rPr sz="2200" spc="-1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180" dirty="0">
                <a:solidFill>
                  <a:srgbClr val="FFFFFF"/>
                </a:solidFill>
                <a:latin typeface="Tahoma"/>
                <a:cs typeface="Tahoma"/>
              </a:rPr>
              <a:t>очень</a:t>
            </a:r>
            <a:r>
              <a:rPr sz="2200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170" dirty="0">
                <a:solidFill>
                  <a:srgbClr val="FFFFFF"/>
                </a:solidFill>
                <a:latin typeface="Tahoma"/>
                <a:cs typeface="Tahoma"/>
              </a:rPr>
              <a:t>плохо</a:t>
            </a:r>
            <a:r>
              <a:rPr sz="2200" spc="-1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270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sz="2200" spc="-1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170" dirty="0">
                <a:solidFill>
                  <a:srgbClr val="FFFFFF"/>
                </a:solidFill>
                <a:latin typeface="Tahoma"/>
                <a:cs typeface="Tahoma"/>
              </a:rPr>
              <a:t>неохотно </a:t>
            </a:r>
            <a:r>
              <a:rPr sz="2200" spc="-6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185" dirty="0">
                <a:solidFill>
                  <a:srgbClr val="FFFFFF"/>
                </a:solidFill>
                <a:latin typeface="Tahoma"/>
                <a:cs typeface="Tahoma"/>
              </a:rPr>
              <a:t>обнаруживается </a:t>
            </a:r>
            <a:r>
              <a:rPr sz="2200" spc="215" dirty="0">
                <a:solidFill>
                  <a:srgbClr val="FFFFFF"/>
                </a:solidFill>
                <a:latin typeface="Tahoma"/>
                <a:cs typeface="Tahoma"/>
              </a:rPr>
              <a:t>антивирусными </a:t>
            </a:r>
            <a:r>
              <a:rPr sz="2200" spc="2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240" dirty="0">
                <a:solidFill>
                  <a:srgbClr val="FFFFFF"/>
                </a:solidFill>
                <a:latin typeface="Tahoma"/>
                <a:cs typeface="Tahoma"/>
              </a:rPr>
              <a:t>программами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33145" y="2739339"/>
            <a:ext cx="214820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370" dirty="0">
                <a:solidFill>
                  <a:srgbClr val="FFFFFF"/>
                </a:solidFill>
                <a:latin typeface="Tahoma"/>
                <a:cs typeface="Tahoma"/>
              </a:rPr>
              <a:t>Рут</a:t>
            </a:r>
            <a:r>
              <a:rPr sz="4800" spc="350" dirty="0">
                <a:solidFill>
                  <a:srgbClr val="FFFFFF"/>
                </a:solidFill>
                <a:latin typeface="Tahoma"/>
                <a:cs typeface="Tahoma"/>
              </a:rPr>
              <a:t>к</a:t>
            </a:r>
            <a:r>
              <a:rPr sz="4800" spc="315" dirty="0">
                <a:solidFill>
                  <a:srgbClr val="FFFFFF"/>
                </a:solidFill>
                <a:latin typeface="Tahoma"/>
                <a:cs typeface="Tahoma"/>
              </a:rPr>
              <a:t>ит</a:t>
            </a:r>
            <a:endParaRPr sz="4800">
              <a:latin typeface="Tahoma"/>
              <a:cs typeface="Tahom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06195" y="1898904"/>
            <a:ext cx="734568" cy="734568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3077336" y="3041980"/>
            <a:ext cx="249491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65" dirty="0">
                <a:solidFill>
                  <a:srgbClr val="FFFFFF"/>
                </a:solidFill>
                <a:latin typeface="Tahoma"/>
                <a:cs typeface="Tahoma"/>
              </a:rPr>
              <a:t>(англ.</a:t>
            </a:r>
            <a:r>
              <a:rPr sz="2400" spc="-1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spc="-60" dirty="0">
                <a:solidFill>
                  <a:srgbClr val="FFFFFF"/>
                </a:solidFill>
                <a:latin typeface="Tahoma"/>
                <a:cs typeface="Tahoma"/>
              </a:rPr>
              <a:t>«</a:t>
            </a:r>
            <a:r>
              <a:rPr sz="2400" spc="-60" dirty="0">
                <a:solidFill>
                  <a:srgbClr val="FFFFFF"/>
                </a:solidFill>
                <a:latin typeface="Verdana"/>
                <a:cs typeface="Verdana"/>
              </a:rPr>
              <a:t>Rootkit</a:t>
            </a:r>
            <a:r>
              <a:rPr sz="2400" spc="-60" dirty="0">
                <a:solidFill>
                  <a:srgbClr val="FFFFFF"/>
                </a:solidFill>
                <a:latin typeface="Tahoma"/>
                <a:cs typeface="Tahoma"/>
              </a:rPr>
              <a:t>»</a:t>
            </a:r>
            <a:r>
              <a:rPr sz="2400" spc="-60" dirty="0">
                <a:solidFill>
                  <a:srgbClr val="FFFFFF"/>
                </a:solidFill>
                <a:latin typeface="Verdana"/>
                <a:cs typeface="Verdana"/>
              </a:rPr>
              <a:t>)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616817" y="6459236"/>
            <a:ext cx="181610" cy="2178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639"/>
              </a:lnSpc>
            </a:pPr>
            <a:r>
              <a:rPr sz="1400" spc="-180" dirty="0">
                <a:solidFill>
                  <a:srgbClr val="FFFFFF"/>
                </a:solidFill>
                <a:latin typeface="Verdana"/>
                <a:cs typeface="Verdana"/>
              </a:rPr>
              <a:t>14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733145" y="216789"/>
            <a:ext cx="5853430" cy="1489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4800" spc="590" dirty="0"/>
              <a:t>Виды </a:t>
            </a:r>
            <a:r>
              <a:rPr sz="4800" spc="595" dirty="0"/>
              <a:t> </a:t>
            </a:r>
            <a:r>
              <a:rPr sz="4800" spc="495" dirty="0"/>
              <a:t>вредоносного</a:t>
            </a:r>
            <a:r>
              <a:rPr sz="4800" spc="-195" dirty="0"/>
              <a:t> </a:t>
            </a:r>
            <a:r>
              <a:rPr sz="4800" spc="725" dirty="0"/>
              <a:t>ПО</a:t>
            </a:r>
            <a:endParaRPr sz="4800"/>
          </a:p>
        </p:txBody>
      </p:sp>
      <p:grpSp>
        <p:nvGrpSpPr>
          <p:cNvPr id="8" name="object 8"/>
          <p:cNvGrpSpPr/>
          <p:nvPr/>
        </p:nvGrpSpPr>
        <p:grpSpPr>
          <a:xfrm>
            <a:off x="7128764" y="0"/>
            <a:ext cx="5063490" cy="6858000"/>
            <a:chOff x="7128764" y="0"/>
            <a:chExt cx="5063490" cy="6858000"/>
          </a:xfrm>
        </p:grpSpPr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79564" y="0"/>
              <a:ext cx="5012435" cy="6857996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7154164" y="758"/>
              <a:ext cx="0" cy="6857365"/>
            </a:xfrm>
            <a:custGeom>
              <a:avLst/>
              <a:gdLst/>
              <a:ahLst/>
              <a:cxnLst/>
              <a:rect l="l" t="t" r="r" b="b"/>
              <a:pathLst>
                <a:path h="6857365">
                  <a:moveTo>
                    <a:pt x="0" y="0"/>
                  </a:moveTo>
                  <a:lnTo>
                    <a:pt x="0" y="6857241"/>
                  </a:lnTo>
                </a:path>
              </a:pathLst>
            </a:custGeom>
            <a:ln w="50800">
              <a:solidFill>
                <a:srgbClr val="EF0E7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1551411" y="6440830"/>
            <a:ext cx="20701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80" dirty="0">
                <a:solidFill>
                  <a:srgbClr val="FFFFFF"/>
                </a:solidFill>
                <a:latin typeface="Verdana"/>
                <a:cs typeface="Verdana"/>
              </a:rPr>
              <a:t>14</a:t>
            </a:r>
            <a:endParaRPr sz="14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27887" y="1237488"/>
            <a:ext cx="940308" cy="940308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74040" y="241808"/>
            <a:ext cx="7792084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590" dirty="0"/>
              <a:t>Виды</a:t>
            </a:r>
            <a:r>
              <a:rPr sz="4800" spc="-175" dirty="0"/>
              <a:t> </a:t>
            </a:r>
            <a:r>
              <a:rPr sz="4800" spc="495" dirty="0"/>
              <a:t>вредоносного</a:t>
            </a:r>
            <a:r>
              <a:rPr sz="4800" spc="-160" dirty="0"/>
              <a:t> </a:t>
            </a:r>
            <a:r>
              <a:rPr sz="4800" spc="720" dirty="0"/>
              <a:t>ПО</a:t>
            </a:r>
            <a:endParaRPr sz="4800"/>
          </a:p>
        </p:txBody>
      </p:sp>
      <p:sp>
        <p:nvSpPr>
          <p:cNvPr id="4" name="object 4"/>
          <p:cNvSpPr txBox="1"/>
          <p:nvPr/>
        </p:nvSpPr>
        <p:spPr>
          <a:xfrm>
            <a:off x="576173" y="2343150"/>
            <a:ext cx="6870065" cy="40176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355" dirty="0">
                <a:solidFill>
                  <a:srgbClr val="FFFFFF"/>
                </a:solidFill>
                <a:latin typeface="Tahoma"/>
                <a:cs typeface="Tahoma"/>
              </a:rPr>
              <a:t>Ботнет</a:t>
            </a:r>
            <a:endParaRPr sz="4800">
              <a:latin typeface="Tahoma"/>
              <a:cs typeface="Tahoma"/>
            </a:endParaRPr>
          </a:p>
          <a:p>
            <a:pPr marL="85090" marR="5080">
              <a:lnSpc>
                <a:spcPct val="100000"/>
              </a:lnSpc>
              <a:spcBef>
                <a:spcPts val="1664"/>
              </a:spcBef>
            </a:pPr>
            <a:r>
              <a:rPr sz="2000" spc="185" dirty="0">
                <a:solidFill>
                  <a:srgbClr val="FFFFFF"/>
                </a:solidFill>
                <a:latin typeface="Tahoma"/>
                <a:cs typeface="Tahoma"/>
              </a:rPr>
              <a:t>Масштабная</a:t>
            </a:r>
            <a:r>
              <a:rPr sz="2000" spc="-1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90" dirty="0">
                <a:solidFill>
                  <a:srgbClr val="FFFFFF"/>
                </a:solidFill>
                <a:latin typeface="Tahoma"/>
                <a:cs typeface="Tahoma"/>
              </a:rPr>
              <a:t>распределенная</a:t>
            </a:r>
            <a:r>
              <a:rPr sz="2000" spc="-1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30" dirty="0">
                <a:solidFill>
                  <a:srgbClr val="FFFFFF"/>
                </a:solidFill>
                <a:latin typeface="Tahoma"/>
                <a:cs typeface="Tahoma"/>
              </a:rPr>
              <a:t>сеть</a:t>
            </a:r>
            <a:r>
              <a:rPr sz="2000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80" dirty="0">
                <a:solidFill>
                  <a:srgbClr val="FFFFFF"/>
                </a:solidFill>
                <a:latin typeface="Tahoma"/>
                <a:cs typeface="Tahoma"/>
              </a:rPr>
              <a:t>компьютерных </a:t>
            </a:r>
            <a:r>
              <a:rPr sz="2000" spc="-6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50" dirty="0">
                <a:solidFill>
                  <a:srgbClr val="FFFFFF"/>
                </a:solidFill>
                <a:latin typeface="Tahoma"/>
                <a:cs typeface="Tahoma"/>
              </a:rPr>
              <a:t>модулей.</a:t>
            </a:r>
            <a:r>
              <a:rPr sz="2000" spc="-1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90" dirty="0">
                <a:solidFill>
                  <a:srgbClr val="FFFFFF"/>
                </a:solidFill>
                <a:latin typeface="Tahoma"/>
                <a:cs typeface="Tahoma"/>
              </a:rPr>
              <a:t>Пока</a:t>
            </a:r>
            <a:r>
              <a:rPr sz="2000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75" dirty="0">
                <a:solidFill>
                  <a:srgbClr val="FFFFFF"/>
                </a:solidFill>
                <a:latin typeface="Tahoma"/>
                <a:cs typeface="Tahoma"/>
              </a:rPr>
              <a:t>она</a:t>
            </a:r>
            <a:r>
              <a:rPr sz="200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60" dirty="0">
                <a:solidFill>
                  <a:srgbClr val="FFFFFF"/>
                </a:solidFill>
                <a:latin typeface="Tahoma"/>
                <a:cs typeface="Tahoma"/>
              </a:rPr>
              <a:t>расширяется,</a:t>
            </a:r>
            <a:r>
              <a:rPr sz="2000" spc="-1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200" dirty="0">
                <a:solidFill>
                  <a:srgbClr val="FFFFFF"/>
                </a:solidFill>
                <a:latin typeface="Tahoma"/>
                <a:cs typeface="Tahoma"/>
              </a:rPr>
              <a:t>модули</a:t>
            </a:r>
            <a:r>
              <a:rPr sz="2000" spc="-1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35" dirty="0">
                <a:solidFill>
                  <a:srgbClr val="FFFFFF"/>
                </a:solidFill>
                <a:latin typeface="Tahoma"/>
                <a:cs typeface="Tahoma"/>
              </a:rPr>
              <a:t>«спят»</a:t>
            </a:r>
            <a:r>
              <a:rPr sz="2000" spc="-1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65" dirty="0">
                <a:solidFill>
                  <a:srgbClr val="FFFFFF"/>
                </a:solidFill>
                <a:latin typeface="Tahoma"/>
                <a:cs typeface="Tahoma"/>
              </a:rPr>
              <a:t>в </a:t>
            </a:r>
            <a:r>
              <a:rPr sz="2000" spc="1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75" dirty="0">
                <a:solidFill>
                  <a:srgbClr val="FFFFFF"/>
                </a:solidFill>
                <a:latin typeface="Tahoma"/>
                <a:cs typeface="Tahoma"/>
              </a:rPr>
              <a:t>гибернации.</a:t>
            </a:r>
            <a:r>
              <a:rPr sz="2000" spc="-1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60" dirty="0">
                <a:solidFill>
                  <a:srgbClr val="FFFFFF"/>
                </a:solidFill>
                <a:latin typeface="Tahoma"/>
                <a:cs typeface="Tahoma"/>
              </a:rPr>
              <a:t>Затем</a:t>
            </a:r>
            <a:r>
              <a:rPr sz="2000" spc="-1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204" dirty="0">
                <a:solidFill>
                  <a:srgbClr val="FFFFFF"/>
                </a:solidFill>
                <a:latin typeface="Tahoma"/>
                <a:cs typeface="Tahoma"/>
              </a:rPr>
              <a:t>по</a:t>
            </a:r>
            <a:r>
              <a:rPr sz="2000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75" dirty="0">
                <a:solidFill>
                  <a:srgbClr val="FFFFFF"/>
                </a:solidFill>
                <a:latin typeface="Tahoma"/>
                <a:cs typeface="Tahoma"/>
              </a:rPr>
              <a:t>ставшей</a:t>
            </a:r>
            <a:r>
              <a:rPr sz="200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215" dirty="0">
                <a:solidFill>
                  <a:srgbClr val="FFFFFF"/>
                </a:solidFill>
                <a:latin typeface="Tahoma"/>
                <a:cs typeface="Tahoma"/>
              </a:rPr>
              <a:t>огромной</a:t>
            </a:r>
            <a:r>
              <a:rPr sz="2000" spc="-1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215" dirty="0">
                <a:solidFill>
                  <a:srgbClr val="FFFFFF"/>
                </a:solidFill>
                <a:latin typeface="Tahoma"/>
                <a:cs typeface="Tahoma"/>
              </a:rPr>
              <a:t>нервной </a:t>
            </a:r>
            <a:r>
              <a:rPr sz="2000" spc="-6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90" dirty="0">
                <a:solidFill>
                  <a:srgbClr val="FFFFFF"/>
                </a:solidFill>
                <a:latin typeface="Tahoma"/>
                <a:cs typeface="Tahoma"/>
              </a:rPr>
              <a:t>системе</a:t>
            </a:r>
            <a:r>
              <a:rPr sz="2000" spc="-1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70" dirty="0">
                <a:solidFill>
                  <a:srgbClr val="FFFFFF"/>
                </a:solidFill>
                <a:latin typeface="Tahoma"/>
                <a:cs typeface="Tahoma"/>
              </a:rPr>
              <a:t>проходит</a:t>
            </a:r>
            <a:r>
              <a:rPr sz="2000" spc="-1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75" dirty="0">
                <a:solidFill>
                  <a:srgbClr val="FFFFFF"/>
                </a:solidFill>
                <a:latin typeface="Tahoma"/>
                <a:cs typeface="Tahoma"/>
              </a:rPr>
              <a:t>сигнал</a:t>
            </a:r>
            <a:r>
              <a:rPr sz="200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85" dirty="0">
                <a:solidFill>
                  <a:srgbClr val="FFFFFF"/>
                </a:solidFill>
                <a:latin typeface="Tahoma"/>
                <a:cs typeface="Tahoma"/>
              </a:rPr>
              <a:t>—</a:t>
            </a:r>
            <a:r>
              <a:rPr sz="200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250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sz="200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75" dirty="0">
                <a:solidFill>
                  <a:srgbClr val="FFFFFF"/>
                </a:solidFill>
                <a:latin typeface="Tahoma"/>
                <a:cs typeface="Tahoma"/>
              </a:rPr>
              <a:t>сотни</a:t>
            </a:r>
            <a:r>
              <a:rPr sz="2000" spc="-1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35" dirty="0">
                <a:solidFill>
                  <a:srgbClr val="FFFFFF"/>
                </a:solidFill>
                <a:latin typeface="Tahoma"/>
                <a:cs typeface="Tahoma"/>
              </a:rPr>
              <a:t>тысяч</a:t>
            </a:r>
            <a:r>
              <a:rPr sz="200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80" dirty="0">
                <a:solidFill>
                  <a:srgbClr val="FFFFFF"/>
                </a:solidFill>
                <a:latin typeface="Tahoma"/>
                <a:cs typeface="Tahoma"/>
              </a:rPr>
              <a:t>клонов </a:t>
            </a:r>
            <a:r>
              <a:rPr sz="2000" spc="1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210" dirty="0">
                <a:solidFill>
                  <a:srgbClr val="FFFFFF"/>
                </a:solidFill>
                <a:latin typeface="Tahoma"/>
                <a:cs typeface="Tahoma"/>
              </a:rPr>
              <a:t>одновременно</a:t>
            </a:r>
            <a:r>
              <a:rPr sz="2000" spc="-1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40" dirty="0">
                <a:solidFill>
                  <a:srgbClr val="FFFFFF"/>
                </a:solidFill>
                <a:latin typeface="Tahoma"/>
                <a:cs typeface="Tahoma"/>
              </a:rPr>
              <a:t>идут</a:t>
            </a:r>
            <a:r>
              <a:rPr sz="200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65" dirty="0">
                <a:solidFill>
                  <a:srgbClr val="FFFFFF"/>
                </a:solidFill>
                <a:latin typeface="Tahoma"/>
                <a:cs typeface="Tahoma"/>
              </a:rPr>
              <a:t>в</a:t>
            </a:r>
            <a:r>
              <a:rPr sz="2000" spc="-1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55" dirty="0">
                <a:solidFill>
                  <a:srgbClr val="FFFFFF"/>
                </a:solidFill>
                <a:latin typeface="Tahoma"/>
                <a:cs typeface="Tahoma"/>
              </a:rPr>
              <a:t>атаку.</a:t>
            </a:r>
            <a:endParaRPr sz="2000">
              <a:latin typeface="Tahoma"/>
              <a:cs typeface="Tahoma"/>
            </a:endParaRPr>
          </a:p>
          <a:p>
            <a:pPr marL="85090" marR="1486535">
              <a:lnSpc>
                <a:spcPct val="100000"/>
              </a:lnSpc>
            </a:pPr>
            <a:r>
              <a:rPr sz="2000" b="1" spc="190" dirty="0">
                <a:solidFill>
                  <a:srgbClr val="FFFFFF"/>
                </a:solidFill>
                <a:latin typeface="Trebuchet MS"/>
                <a:cs typeface="Trebuchet MS"/>
              </a:rPr>
              <a:t>98%</a:t>
            </a:r>
            <a:r>
              <a:rPr sz="2000" b="1" spc="-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b="1" spc="125" dirty="0">
                <a:solidFill>
                  <a:srgbClr val="FFFFFF"/>
                </a:solidFill>
                <a:latin typeface="Trebuchet MS"/>
                <a:cs typeface="Trebuchet MS"/>
              </a:rPr>
              <a:t>владельцев</a:t>
            </a:r>
            <a:r>
              <a:rPr sz="2000" b="1" spc="-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b="1" spc="140" dirty="0">
                <a:solidFill>
                  <a:srgbClr val="FFFFFF"/>
                </a:solidFill>
                <a:latin typeface="Trebuchet MS"/>
                <a:cs typeface="Trebuchet MS"/>
              </a:rPr>
              <a:t>атакующих</a:t>
            </a:r>
            <a:r>
              <a:rPr sz="2000" b="1" spc="-5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b="1" spc="130" dirty="0">
                <a:solidFill>
                  <a:srgbClr val="FFFFFF"/>
                </a:solidFill>
                <a:latin typeface="Trebuchet MS"/>
                <a:cs typeface="Trebuchet MS"/>
              </a:rPr>
              <a:t>устройств </a:t>
            </a:r>
            <a:r>
              <a:rPr sz="2000" b="1" spc="-59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170" dirty="0">
                <a:solidFill>
                  <a:srgbClr val="FFFFFF"/>
                </a:solidFill>
                <a:latin typeface="Tahoma"/>
                <a:cs typeface="Tahoma"/>
              </a:rPr>
              <a:t>даже </a:t>
            </a:r>
            <a:r>
              <a:rPr sz="2000" b="1" spc="155" dirty="0">
                <a:solidFill>
                  <a:srgbClr val="FFFFFF"/>
                </a:solidFill>
                <a:latin typeface="Trebuchet MS"/>
                <a:cs typeface="Trebuchet MS"/>
              </a:rPr>
              <a:t>не </a:t>
            </a:r>
            <a:r>
              <a:rPr sz="2000" b="1" spc="130" dirty="0">
                <a:solidFill>
                  <a:srgbClr val="FFFFFF"/>
                </a:solidFill>
                <a:latin typeface="Trebuchet MS"/>
                <a:cs typeface="Trebuchet MS"/>
              </a:rPr>
              <a:t>догадываются </a:t>
            </a:r>
            <a:r>
              <a:rPr sz="2000" spc="185" dirty="0">
                <a:solidFill>
                  <a:srgbClr val="FFFFFF"/>
                </a:solidFill>
                <a:latin typeface="Tahoma"/>
                <a:cs typeface="Tahoma"/>
              </a:rPr>
              <a:t>о </a:t>
            </a:r>
            <a:r>
              <a:rPr sz="2000" spc="80" dirty="0">
                <a:solidFill>
                  <a:srgbClr val="FFFFFF"/>
                </a:solidFill>
                <a:latin typeface="Tahoma"/>
                <a:cs typeface="Tahoma"/>
              </a:rPr>
              <a:t>том, </a:t>
            </a:r>
            <a:r>
              <a:rPr sz="2000" spc="105" dirty="0">
                <a:solidFill>
                  <a:srgbClr val="FFFFFF"/>
                </a:solidFill>
                <a:latin typeface="Tahoma"/>
                <a:cs typeface="Tahoma"/>
              </a:rPr>
              <a:t>что </a:t>
            </a:r>
            <a:r>
              <a:rPr sz="2000" spc="155" dirty="0">
                <a:solidFill>
                  <a:srgbClr val="FFFFFF"/>
                </a:solidFill>
                <a:latin typeface="Tahoma"/>
                <a:cs typeface="Tahoma"/>
              </a:rPr>
              <a:t>их </a:t>
            </a:r>
            <a:r>
              <a:rPr sz="2000" spc="1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30" dirty="0">
                <a:solidFill>
                  <a:srgbClr val="FFFFFF"/>
                </a:solidFill>
                <a:latin typeface="Tahoma"/>
                <a:cs typeface="Tahoma"/>
              </a:rPr>
              <a:t>смартфон, </a:t>
            </a:r>
            <a:r>
              <a:rPr sz="2000" spc="185" dirty="0">
                <a:solidFill>
                  <a:srgbClr val="FFFFFF"/>
                </a:solidFill>
                <a:latin typeface="Tahoma"/>
                <a:cs typeface="Tahoma"/>
              </a:rPr>
              <a:t>компьютер </a:t>
            </a:r>
            <a:r>
              <a:rPr sz="2000" spc="215" dirty="0">
                <a:solidFill>
                  <a:srgbClr val="FFFFFF"/>
                </a:solidFill>
                <a:latin typeface="Tahoma"/>
                <a:cs typeface="Tahoma"/>
              </a:rPr>
              <a:t>или </a:t>
            </a:r>
            <a:r>
              <a:rPr sz="2000" spc="180" dirty="0">
                <a:solidFill>
                  <a:srgbClr val="FFFFFF"/>
                </a:solidFill>
                <a:latin typeface="Tahoma"/>
                <a:cs typeface="Tahoma"/>
              </a:rPr>
              <a:t>система </a:t>
            </a:r>
            <a:r>
              <a:rPr sz="2000" spc="1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204" dirty="0">
                <a:solidFill>
                  <a:srgbClr val="FFFFFF"/>
                </a:solidFill>
                <a:latin typeface="Tahoma"/>
                <a:cs typeface="Tahoma"/>
              </a:rPr>
              <a:t>освещения </a:t>
            </a:r>
            <a:r>
              <a:rPr sz="2000" spc="190" dirty="0">
                <a:solidFill>
                  <a:srgbClr val="FFFFFF"/>
                </a:solidFill>
                <a:latin typeface="Tahoma"/>
                <a:cs typeface="Tahoma"/>
              </a:rPr>
              <a:t>умного </a:t>
            </a:r>
            <a:r>
              <a:rPr sz="2000" spc="200" dirty="0">
                <a:solidFill>
                  <a:srgbClr val="FFFFFF"/>
                </a:solidFill>
                <a:latin typeface="Tahoma"/>
                <a:cs typeface="Tahoma"/>
              </a:rPr>
              <a:t>дома </a:t>
            </a:r>
            <a:r>
              <a:rPr sz="2000" b="1" spc="155" dirty="0">
                <a:solidFill>
                  <a:srgbClr val="FFFFFF"/>
                </a:solidFill>
                <a:latin typeface="Trebuchet MS"/>
                <a:cs typeface="Trebuchet MS"/>
              </a:rPr>
              <a:t>подключены </a:t>
            </a:r>
            <a:r>
              <a:rPr sz="2000" b="1" spc="-59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b="1" spc="145" dirty="0">
                <a:solidFill>
                  <a:srgbClr val="FFFFFF"/>
                </a:solidFill>
                <a:latin typeface="Trebuchet MS"/>
                <a:cs typeface="Trebuchet MS"/>
              </a:rPr>
              <a:t>к</a:t>
            </a:r>
            <a:r>
              <a:rPr sz="2000" b="1" spc="-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b="1" spc="120" dirty="0">
                <a:solidFill>
                  <a:srgbClr val="FFFFFF"/>
                </a:solidFill>
                <a:latin typeface="Trebuchet MS"/>
                <a:cs typeface="Trebuchet MS"/>
              </a:rPr>
              <a:t>ботнету</a:t>
            </a:r>
            <a:endParaRPr sz="2000">
              <a:latin typeface="Trebuchet MS"/>
              <a:cs typeface="Trebuchet MS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5890259" y="0"/>
            <a:ext cx="6301740" cy="6858000"/>
            <a:chOff x="5890259" y="0"/>
            <a:chExt cx="6301740" cy="6858000"/>
          </a:xfrm>
        </p:grpSpPr>
        <p:sp>
          <p:nvSpPr>
            <p:cNvPr id="6" name="object 6"/>
            <p:cNvSpPr/>
            <p:nvPr/>
          </p:nvSpPr>
          <p:spPr>
            <a:xfrm>
              <a:off x="8696705" y="0"/>
              <a:ext cx="3495675" cy="6858000"/>
            </a:xfrm>
            <a:custGeom>
              <a:avLst/>
              <a:gdLst/>
              <a:ahLst/>
              <a:cxnLst/>
              <a:rect l="l" t="t" r="r" b="b"/>
              <a:pathLst>
                <a:path w="3495675" h="6858000">
                  <a:moveTo>
                    <a:pt x="3495294" y="6857995"/>
                  </a:moveTo>
                  <a:lnTo>
                    <a:pt x="3495294" y="0"/>
                  </a:lnTo>
                  <a:lnTo>
                    <a:pt x="0" y="0"/>
                  </a:lnTo>
                  <a:lnTo>
                    <a:pt x="0" y="6857995"/>
                  </a:lnTo>
                  <a:lnTo>
                    <a:pt x="3495294" y="685799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8696705" y="0"/>
              <a:ext cx="0" cy="6858000"/>
            </a:xfrm>
            <a:custGeom>
              <a:avLst/>
              <a:gdLst/>
              <a:ahLst/>
              <a:cxnLst/>
              <a:rect l="l" t="t" r="r" b="b"/>
              <a:pathLst>
                <a:path h="6858000">
                  <a:moveTo>
                    <a:pt x="0" y="0"/>
                  </a:moveTo>
                  <a:lnTo>
                    <a:pt x="0" y="6857995"/>
                  </a:lnTo>
                </a:path>
              </a:pathLst>
            </a:custGeom>
            <a:ln w="50800">
              <a:solidFill>
                <a:srgbClr val="EF0E7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890259" y="1508760"/>
              <a:ext cx="6301740" cy="5349238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11765026" y="6558178"/>
            <a:ext cx="19050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245" dirty="0">
                <a:latin typeface="Verdana"/>
                <a:cs typeface="Verdana"/>
              </a:rPr>
              <a:t>15</a:t>
            </a:r>
            <a:endParaRPr sz="14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7319009" cy="1800605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35965" y="185115"/>
            <a:ext cx="4649470" cy="1233805"/>
          </a:xfrm>
          <a:prstGeom prst="rect">
            <a:avLst/>
          </a:prstGeom>
        </p:spPr>
        <p:txBody>
          <a:bodyPr vert="horz" wrap="square" lIns="0" tIns="147320" rIns="0" bIns="0" rtlCol="0">
            <a:spAutoFit/>
          </a:bodyPr>
          <a:lstStyle/>
          <a:p>
            <a:pPr marL="12700" marR="5080">
              <a:lnSpc>
                <a:spcPct val="80000"/>
              </a:lnSpc>
              <a:spcBef>
                <a:spcPts val="1160"/>
              </a:spcBef>
            </a:pPr>
            <a:r>
              <a:rPr sz="4400" spc="505" dirty="0">
                <a:solidFill>
                  <a:srgbClr val="000000"/>
                </a:solidFill>
              </a:rPr>
              <a:t>Комп</a:t>
            </a:r>
            <a:r>
              <a:rPr sz="4400" spc="415" dirty="0">
                <a:solidFill>
                  <a:srgbClr val="000000"/>
                </a:solidFill>
              </a:rPr>
              <a:t>ь</a:t>
            </a:r>
            <a:r>
              <a:rPr sz="4400" spc="375" dirty="0">
                <a:solidFill>
                  <a:srgbClr val="000000"/>
                </a:solidFill>
              </a:rPr>
              <a:t>ют</a:t>
            </a:r>
            <a:r>
              <a:rPr sz="4400" spc="300" dirty="0">
                <a:solidFill>
                  <a:srgbClr val="000000"/>
                </a:solidFill>
              </a:rPr>
              <a:t>е</a:t>
            </a:r>
            <a:r>
              <a:rPr sz="4400" spc="465" dirty="0">
                <a:solidFill>
                  <a:srgbClr val="000000"/>
                </a:solidFill>
              </a:rPr>
              <a:t>рный  </a:t>
            </a:r>
            <a:r>
              <a:rPr sz="4400" spc="475" dirty="0">
                <a:solidFill>
                  <a:srgbClr val="000000"/>
                </a:solidFill>
              </a:rPr>
              <a:t>вирус</a:t>
            </a:r>
            <a:endParaRPr sz="4400"/>
          </a:p>
        </p:txBody>
      </p:sp>
      <p:sp>
        <p:nvSpPr>
          <p:cNvPr id="4" name="object 4"/>
          <p:cNvSpPr txBox="1"/>
          <p:nvPr/>
        </p:nvSpPr>
        <p:spPr>
          <a:xfrm>
            <a:off x="495706" y="2218690"/>
            <a:ext cx="4940300" cy="1287780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2700" marR="5080">
              <a:lnSpc>
                <a:spcPts val="1939"/>
              </a:lnSpc>
              <a:spcBef>
                <a:spcPts val="345"/>
              </a:spcBef>
            </a:pPr>
            <a:r>
              <a:rPr sz="1800" spc="140" dirty="0">
                <a:solidFill>
                  <a:srgbClr val="FFFFFF"/>
                </a:solidFill>
                <a:latin typeface="Tahoma"/>
                <a:cs typeface="Tahoma"/>
              </a:rPr>
              <a:t>Тип </a:t>
            </a:r>
            <a:r>
              <a:rPr sz="1800" spc="165" dirty="0">
                <a:solidFill>
                  <a:srgbClr val="FFFFFF"/>
                </a:solidFill>
                <a:latin typeface="Tahoma"/>
                <a:cs typeface="Tahoma"/>
              </a:rPr>
              <a:t>вредоносных </a:t>
            </a:r>
            <a:r>
              <a:rPr sz="1800" spc="155" dirty="0">
                <a:solidFill>
                  <a:srgbClr val="FFFFFF"/>
                </a:solidFill>
                <a:latin typeface="Tahoma"/>
                <a:cs typeface="Tahoma"/>
              </a:rPr>
              <a:t>программ, </a:t>
            </a:r>
            <a:r>
              <a:rPr sz="1800" spc="160" dirty="0">
                <a:solidFill>
                  <a:srgbClr val="FFFFFF"/>
                </a:solidFill>
                <a:latin typeface="Tahoma"/>
                <a:cs typeface="Tahoma"/>
              </a:rPr>
              <a:t>способных </a:t>
            </a:r>
            <a:r>
              <a:rPr sz="1800" spc="-5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145" dirty="0">
                <a:solidFill>
                  <a:srgbClr val="FFFFFF"/>
                </a:solidFill>
                <a:latin typeface="Tahoma"/>
                <a:cs typeface="Tahoma"/>
              </a:rPr>
              <a:t>внедряться </a:t>
            </a:r>
            <a:r>
              <a:rPr sz="1800" spc="150" dirty="0">
                <a:solidFill>
                  <a:srgbClr val="FFFFFF"/>
                </a:solidFill>
                <a:latin typeface="Tahoma"/>
                <a:cs typeface="Tahoma"/>
              </a:rPr>
              <a:t>в </a:t>
            </a:r>
            <a:r>
              <a:rPr sz="1800" spc="155" dirty="0">
                <a:solidFill>
                  <a:srgbClr val="FFFFFF"/>
                </a:solidFill>
                <a:latin typeface="Tahoma"/>
                <a:cs typeface="Tahoma"/>
              </a:rPr>
              <a:t>код </a:t>
            </a:r>
            <a:r>
              <a:rPr sz="1800" spc="145" dirty="0">
                <a:solidFill>
                  <a:srgbClr val="FFFFFF"/>
                </a:solidFill>
                <a:latin typeface="Tahoma"/>
                <a:cs typeface="Tahoma"/>
              </a:rPr>
              <a:t>других </a:t>
            </a:r>
            <a:r>
              <a:rPr sz="1800" spc="155" dirty="0">
                <a:solidFill>
                  <a:srgbClr val="FFFFFF"/>
                </a:solidFill>
                <a:latin typeface="Tahoma"/>
                <a:cs typeface="Tahoma"/>
              </a:rPr>
              <a:t>программ, </a:t>
            </a:r>
            <a:r>
              <a:rPr sz="1800" spc="1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170" dirty="0">
                <a:solidFill>
                  <a:srgbClr val="FFFFFF"/>
                </a:solidFill>
                <a:latin typeface="Tahoma"/>
                <a:cs typeface="Tahoma"/>
              </a:rPr>
              <a:t>системные</a:t>
            </a:r>
            <a:r>
              <a:rPr sz="1800" spc="-1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140" dirty="0">
                <a:solidFill>
                  <a:srgbClr val="FFFFFF"/>
                </a:solidFill>
                <a:latin typeface="Tahoma"/>
                <a:cs typeface="Tahoma"/>
              </a:rPr>
              <a:t>области</a:t>
            </a:r>
            <a:r>
              <a:rPr sz="18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110" dirty="0">
                <a:solidFill>
                  <a:srgbClr val="FFFFFF"/>
                </a:solidFill>
                <a:latin typeface="Tahoma"/>
                <a:cs typeface="Tahoma"/>
              </a:rPr>
              <a:t>памяти,</a:t>
            </a:r>
            <a:r>
              <a:rPr sz="18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145" dirty="0">
                <a:solidFill>
                  <a:srgbClr val="FFFFFF"/>
                </a:solidFill>
                <a:latin typeface="Tahoma"/>
                <a:cs typeface="Tahoma"/>
              </a:rPr>
              <a:t>загрузочные </a:t>
            </a:r>
            <a:r>
              <a:rPr sz="1800" spc="-5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150" dirty="0">
                <a:solidFill>
                  <a:srgbClr val="FFFFFF"/>
                </a:solidFill>
                <a:latin typeface="Tahoma"/>
                <a:cs typeface="Tahoma"/>
              </a:rPr>
              <a:t>секторы </a:t>
            </a:r>
            <a:r>
              <a:rPr sz="1800" spc="220" dirty="0">
                <a:solidFill>
                  <a:srgbClr val="FFFFFF"/>
                </a:solidFill>
                <a:latin typeface="Tahoma"/>
                <a:cs typeface="Tahoma"/>
              </a:rPr>
              <a:t>и </a:t>
            </a:r>
            <a:r>
              <a:rPr sz="1800" spc="150" dirty="0">
                <a:solidFill>
                  <a:srgbClr val="FFFFFF"/>
                </a:solidFill>
                <a:latin typeface="Tahoma"/>
                <a:cs typeface="Tahoma"/>
              </a:rPr>
              <a:t>распространять </a:t>
            </a:r>
            <a:r>
              <a:rPr sz="1800" spc="175" dirty="0">
                <a:solidFill>
                  <a:srgbClr val="FFFFFF"/>
                </a:solidFill>
                <a:latin typeface="Tahoma"/>
                <a:cs typeface="Tahoma"/>
              </a:rPr>
              <a:t>свои </a:t>
            </a:r>
            <a:r>
              <a:rPr sz="1800" spc="190" dirty="0">
                <a:solidFill>
                  <a:srgbClr val="FFFFFF"/>
                </a:solidFill>
                <a:latin typeface="Tahoma"/>
                <a:cs typeface="Tahoma"/>
              </a:rPr>
              <a:t>копии </a:t>
            </a:r>
            <a:r>
              <a:rPr sz="1800" spc="1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180" dirty="0">
                <a:solidFill>
                  <a:srgbClr val="FFFFFF"/>
                </a:solidFill>
                <a:latin typeface="Tahoma"/>
                <a:cs typeface="Tahoma"/>
              </a:rPr>
              <a:t>по</a:t>
            </a:r>
            <a:r>
              <a:rPr sz="180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175" dirty="0">
                <a:solidFill>
                  <a:srgbClr val="FFFFFF"/>
                </a:solidFill>
                <a:latin typeface="Tahoma"/>
                <a:cs typeface="Tahoma"/>
              </a:rPr>
              <a:t>различным</a:t>
            </a:r>
            <a:r>
              <a:rPr sz="18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150" dirty="0">
                <a:solidFill>
                  <a:srgbClr val="FFFFFF"/>
                </a:solidFill>
                <a:latin typeface="Tahoma"/>
                <a:cs typeface="Tahoma"/>
              </a:rPr>
              <a:t>каналам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95706" y="3786885"/>
            <a:ext cx="3884929" cy="6845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595"/>
              </a:lnSpc>
              <a:spcBef>
                <a:spcPts val="100"/>
              </a:spcBef>
            </a:pPr>
            <a:r>
              <a:rPr sz="2400" spc="235" dirty="0">
                <a:solidFill>
                  <a:srgbClr val="FFFFFF"/>
                </a:solidFill>
                <a:latin typeface="Tahoma"/>
                <a:cs typeface="Tahoma"/>
              </a:rPr>
              <a:t>Основная</a:t>
            </a:r>
            <a:r>
              <a:rPr sz="2400" spc="-1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spc="204" dirty="0">
                <a:solidFill>
                  <a:srgbClr val="FFFFFF"/>
                </a:solidFill>
                <a:latin typeface="Tahoma"/>
                <a:cs typeface="Tahoma"/>
              </a:rPr>
              <a:t>цель</a:t>
            </a:r>
            <a:r>
              <a:rPr sz="2400" spc="-1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spc="225" dirty="0">
                <a:solidFill>
                  <a:srgbClr val="FFFFFF"/>
                </a:solidFill>
                <a:latin typeface="Tahoma"/>
                <a:cs typeface="Tahoma"/>
              </a:rPr>
              <a:t>вируса</a:t>
            </a:r>
            <a:r>
              <a:rPr sz="2400" spc="-1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spc="-114" dirty="0">
                <a:solidFill>
                  <a:srgbClr val="FFFFFF"/>
                </a:solidFill>
                <a:latin typeface="Tahoma"/>
                <a:cs typeface="Tahoma"/>
              </a:rPr>
              <a:t>–</a:t>
            </a:r>
            <a:endParaRPr sz="2400">
              <a:latin typeface="Tahoma"/>
              <a:cs typeface="Tahoma"/>
            </a:endParaRPr>
          </a:p>
          <a:p>
            <a:pPr marL="12700">
              <a:lnSpc>
                <a:spcPts val="2595"/>
              </a:lnSpc>
            </a:pPr>
            <a:r>
              <a:rPr sz="2400" b="1" spc="-55" dirty="0">
                <a:solidFill>
                  <a:srgbClr val="FFFFFF"/>
                </a:solidFill>
                <a:latin typeface="Verdana"/>
                <a:cs typeface="Verdana"/>
              </a:rPr>
              <a:t>распространение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95706" y="5335600"/>
            <a:ext cx="5539740" cy="1147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825"/>
              </a:lnSpc>
              <a:spcBef>
                <a:spcPts val="95"/>
              </a:spcBef>
            </a:pPr>
            <a:r>
              <a:rPr sz="1600" spc="140" dirty="0">
                <a:solidFill>
                  <a:srgbClr val="FFFFFF"/>
                </a:solidFill>
                <a:latin typeface="Tahoma"/>
                <a:cs typeface="Tahoma"/>
              </a:rPr>
              <a:t>Даже</a:t>
            </a:r>
            <a:r>
              <a:rPr sz="16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50" dirty="0">
                <a:solidFill>
                  <a:srgbClr val="FFFFFF"/>
                </a:solidFill>
                <a:latin typeface="Tahoma"/>
                <a:cs typeface="Tahoma"/>
              </a:rPr>
              <a:t>если</a:t>
            </a:r>
            <a:r>
              <a:rPr sz="16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14" dirty="0">
                <a:solidFill>
                  <a:srgbClr val="FFFFFF"/>
                </a:solidFill>
                <a:latin typeface="Tahoma"/>
                <a:cs typeface="Tahoma"/>
              </a:rPr>
              <a:t>создатель</a:t>
            </a:r>
            <a:r>
              <a:rPr sz="16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45" dirty="0">
                <a:solidFill>
                  <a:srgbClr val="FFFFFF"/>
                </a:solidFill>
                <a:latin typeface="Tahoma"/>
                <a:cs typeface="Tahoma"/>
              </a:rPr>
              <a:t>вируса</a:t>
            </a:r>
            <a:r>
              <a:rPr sz="16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60" dirty="0">
                <a:solidFill>
                  <a:srgbClr val="FFFFFF"/>
                </a:solidFill>
                <a:latin typeface="Tahoma"/>
                <a:cs typeface="Tahoma"/>
              </a:rPr>
              <a:t>не</a:t>
            </a:r>
            <a:r>
              <a:rPr sz="16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55" dirty="0">
                <a:solidFill>
                  <a:srgbClr val="FFFFFF"/>
                </a:solidFill>
                <a:latin typeface="Tahoma"/>
                <a:cs typeface="Tahoma"/>
              </a:rPr>
              <a:t>запрограммировал</a:t>
            </a:r>
            <a:endParaRPr sz="1600">
              <a:latin typeface="Tahoma"/>
              <a:cs typeface="Tahoma"/>
            </a:endParaRPr>
          </a:p>
          <a:p>
            <a:pPr marL="12700" marR="344170">
              <a:lnSpc>
                <a:spcPts val="1730"/>
              </a:lnSpc>
              <a:spcBef>
                <a:spcPts val="125"/>
              </a:spcBef>
            </a:pPr>
            <a:r>
              <a:rPr sz="1600" spc="145" dirty="0">
                <a:solidFill>
                  <a:srgbClr val="FFFFFF"/>
                </a:solidFill>
                <a:latin typeface="Tahoma"/>
                <a:cs typeface="Tahoma"/>
              </a:rPr>
              <a:t>вредоносных</a:t>
            </a:r>
            <a:r>
              <a:rPr sz="160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Tahoma"/>
                <a:cs typeface="Tahoma"/>
              </a:rPr>
              <a:t>эффектов,</a:t>
            </a:r>
            <a:r>
              <a:rPr sz="16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55" dirty="0">
                <a:solidFill>
                  <a:srgbClr val="FFFFFF"/>
                </a:solidFill>
                <a:latin typeface="Tahoma"/>
                <a:cs typeface="Tahoma"/>
              </a:rPr>
              <a:t>вирус</a:t>
            </a:r>
            <a:r>
              <a:rPr sz="16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35" dirty="0">
                <a:solidFill>
                  <a:srgbClr val="FFFFFF"/>
                </a:solidFill>
                <a:latin typeface="Tahoma"/>
                <a:cs typeface="Tahoma"/>
              </a:rPr>
              <a:t>может</a:t>
            </a:r>
            <a:r>
              <a:rPr sz="16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45" dirty="0">
                <a:solidFill>
                  <a:srgbClr val="FFFFFF"/>
                </a:solidFill>
                <a:latin typeface="Tahoma"/>
                <a:cs typeface="Tahoma"/>
              </a:rPr>
              <a:t>приводить </a:t>
            </a:r>
            <a:r>
              <a:rPr sz="1600" spc="-48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30" dirty="0">
                <a:solidFill>
                  <a:srgbClr val="FFFFFF"/>
                </a:solidFill>
                <a:latin typeface="Tahoma"/>
                <a:cs typeface="Tahoma"/>
              </a:rPr>
              <a:t>к </a:t>
            </a:r>
            <a:r>
              <a:rPr sz="1600" spc="165" dirty="0">
                <a:solidFill>
                  <a:srgbClr val="FFFFFF"/>
                </a:solidFill>
                <a:latin typeface="Tahoma"/>
                <a:cs typeface="Tahoma"/>
              </a:rPr>
              <a:t>сбоям </a:t>
            </a:r>
            <a:r>
              <a:rPr sz="1600" spc="125" dirty="0">
                <a:solidFill>
                  <a:srgbClr val="FFFFFF"/>
                </a:solidFill>
                <a:latin typeface="Tahoma"/>
                <a:cs typeface="Tahoma"/>
              </a:rPr>
              <a:t>техники </a:t>
            </a:r>
            <a:r>
              <a:rPr sz="1600" spc="80" dirty="0">
                <a:solidFill>
                  <a:srgbClr val="FFFFFF"/>
                </a:solidFill>
                <a:latin typeface="Tahoma"/>
                <a:cs typeface="Tahoma"/>
              </a:rPr>
              <a:t>из</a:t>
            </a:r>
            <a:r>
              <a:rPr sz="1600" spc="80" dirty="0">
                <a:solidFill>
                  <a:srgbClr val="FFFFFF"/>
                </a:solidFill>
                <a:latin typeface="Verdana"/>
                <a:cs typeface="Verdana"/>
              </a:rPr>
              <a:t>-</a:t>
            </a:r>
            <a:r>
              <a:rPr sz="1600" spc="80" dirty="0">
                <a:solidFill>
                  <a:srgbClr val="FFFFFF"/>
                </a:solidFill>
                <a:latin typeface="Tahoma"/>
                <a:cs typeface="Tahoma"/>
              </a:rPr>
              <a:t>за </a:t>
            </a:r>
            <a:r>
              <a:rPr sz="1600" spc="125" dirty="0">
                <a:solidFill>
                  <a:srgbClr val="FFFFFF"/>
                </a:solidFill>
                <a:latin typeface="Tahoma"/>
                <a:cs typeface="Tahoma"/>
              </a:rPr>
              <a:t>ошибок, </a:t>
            </a:r>
            <a:r>
              <a:rPr sz="1600" spc="120" dirty="0">
                <a:solidFill>
                  <a:srgbClr val="FFFFFF"/>
                </a:solidFill>
                <a:latin typeface="Tahoma"/>
                <a:cs typeface="Tahoma"/>
              </a:rPr>
              <a:t>неучтённых </a:t>
            </a:r>
            <a:r>
              <a:rPr sz="1600" spc="1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20" dirty="0">
                <a:solidFill>
                  <a:srgbClr val="FFFFFF"/>
                </a:solidFill>
                <a:latin typeface="Tahoma"/>
                <a:cs typeface="Tahoma"/>
              </a:rPr>
              <a:t>тонкостей </a:t>
            </a:r>
            <a:r>
              <a:rPr sz="1600" spc="145" dirty="0">
                <a:solidFill>
                  <a:srgbClr val="FFFFFF"/>
                </a:solidFill>
                <a:latin typeface="Tahoma"/>
                <a:cs typeface="Tahoma"/>
              </a:rPr>
              <a:t>взаимодействия </a:t>
            </a:r>
            <a:r>
              <a:rPr sz="1600" spc="160" dirty="0">
                <a:solidFill>
                  <a:srgbClr val="FFFFFF"/>
                </a:solidFill>
                <a:latin typeface="Tahoma"/>
                <a:cs typeface="Tahoma"/>
              </a:rPr>
              <a:t>с </a:t>
            </a:r>
            <a:r>
              <a:rPr sz="1600" spc="165" dirty="0">
                <a:solidFill>
                  <a:srgbClr val="FFFFFF"/>
                </a:solidFill>
                <a:latin typeface="Tahoma"/>
                <a:cs typeface="Tahoma"/>
              </a:rPr>
              <a:t>операционной </a:t>
            </a:r>
            <a:r>
              <a:rPr sz="1600" spc="1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55" dirty="0">
                <a:solidFill>
                  <a:srgbClr val="FFFFFF"/>
                </a:solidFill>
                <a:latin typeface="Tahoma"/>
                <a:cs typeface="Tahoma"/>
              </a:rPr>
              <a:t>системой</a:t>
            </a:r>
            <a:r>
              <a:rPr sz="16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95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sz="16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65" dirty="0">
                <a:solidFill>
                  <a:srgbClr val="FFFFFF"/>
                </a:solidFill>
                <a:latin typeface="Tahoma"/>
                <a:cs typeface="Tahoma"/>
              </a:rPr>
              <a:t>другими</a:t>
            </a:r>
            <a:r>
              <a:rPr sz="16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75" dirty="0">
                <a:solidFill>
                  <a:srgbClr val="FFFFFF"/>
                </a:solidFill>
                <a:latin typeface="Tahoma"/>
                <a:cs typeface="Tahoma"/>
              </a:rPr>
              <a:t>программами</a:t>
            </a:r>
            <a:endParaRPr sz="1600">
              <a:latin typeface="Tahoma"/>
              <a:cs typeface="Tahoma"/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21208" y="4622291"/>
            <a:ext cx="659892" cy="658368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6294501" y="4139310"/>
            <a:ext cx="13341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135" dirty="0">
                <a:solidFill>
                  <a:srgbClr val="FFFFFF"/>
                </a:solidFill>
                <a:latin typeface="Tahoma"/>
                <a:cs typeface="Tahoma"/>
              </a:rPr>
              <a:t>В</a:t>
            </a:r>
            <a:r>
              <a:rPr sz="1200" spc="165" dirty="0">
                <a:solidFill>
                  <a:srgbClr val="FFFFFF"/>
                </a:solidFill>
                <a:latin typeface="Tahoma"/>
                <a:cs typeface="Tahoma"/>
              </a:rPr>
              <a:t>ы</a:t>
            </a:r>
            <a:r>
              <a:rPr sz="1200" spc="145" dirty="0">
                <a:solidFill>
                  <a:srgbClr val="FFFFFF"/>
                </a:solidFill>
                <a:latin typeface="Tahoma"/>
                <a:cs typeface="Tahoma"/>
              </a:rPr>
              <a:t>мо</a:t>
            </a:r>
            <a:r>
              <a:rPr sz="1200" spc="70" dirty="0">
                <a:solidFill>
                  <a:srgbClr val="FFFFFF"/>
                </a:solidFill>
                <a:latin typeface="Tahoma"/>
                <a:cs typeface="Tahoma"/>
              </a:rPr>
              <a:t>г</a:t>
            </a:r>
            <a:r>
              <a:rPr sz="1200" spc="60" dirty="0">
                <a:solidFill>
                  <a:srgbClr val="FFFFFF"/>
                </a:solidFill>
                <a:latin typeface="Tahoma"/>
                <a:cs typeface="Tahoma"/>
              </a:rPr>
              <a:t>а</a:t>
            </a:r>
            <a:r>
              <a:rPr sz="1200" spc="65" dirty="0">
                <a:solidFill>
                  <a:srgbClr val="FFFFFF"/>
                </a:solidFill>
                <a:latin typeface="Tahoma"/>
                <a:cs typeface="Tahoma"/>
              </a:rPr>
              <a:t>те</a:t>
            </a:r>
            <a:r>
              <a:rPr sz="1200" spc="70" dirty="0">
                <a:solidFill>
                  <a:srgbClr val="FFFFFF"/>
                </a:solidFill>
                <a:latin typeface="Tahoma"/>
                <a:cs typeface="Tahoma"/>
              </a:rPr>
              <a:t>ль</a:t>
            </a:r>
            <a:r>
              <a:rPr sz="1200" spc="114" dirty="0">
                <a:solidFill>
                  <a:srgbClr val="FFFFFF"/>
                </a:solidFill>
                <a:latin typeface="Tahoma"/>
                <a:cs typeface="Tahoma"/>
              </a:rPr>
              <a:t>с</a:t>
            </a:r>
            <a:r>
              <a:rPr sz="1200" spc="70" dirty="0">
                <a:solidFill>
                  <a:srgbClr val="FFFFFF"/>
                </a:solidFill>
                <a:latin typeface="Tahoma"/>
                <a:cs typeface="Tahoma"/>
              </a:rPr>
              <a:t>тво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128130" y="2919806"/>
            <a:ext cx="1499870" cy="3740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715" algn="r">
              <a:lnSpc>
                <a:spcPts val="1370"/>
              </a:lnSpc>
              <a:spcBef>
                <a:spcPts val="100"/>
              </a:spcBef>
            </a:pPr>
            <a:r>
              <a:rPr sz="1200" spc="114" dirty="0">
                <a:solidFill>
                  <a:srgbClr val="FFFFFF"/>
                </a:solidFill>
                <a:latin typeface="Tahoma"/>
                <a:cs typeface="Tahoma"/>
              </a:rPr>
              <a:t>Потребление</a:t>
            </a:r>
            <a:endParaRPr sz="1200">
              <a:latin typeface="Tahoma"/>
              <a:cs typeface="Tahoma"/>
            </a:endParaRPr>
          </a:p>
          <a:p>
            <a:pPr marR="5080" algn="r">
              <a:lnSpc>
                <a:spcPts val="1370"/>
              </a:lnSpc>
            </a:pPr>
            <a:r>
              <a:rPr sz="1200" spc="160" dirty="0">
                <a:solidFill>
                  <a:srgbClr val="FFFFFF"/>
                </a:solidFill>
                <a:latin typeface="Tahoma"/>
                <a:cs typeface="Tahoma"/>
              </a:rPr>
              <a:t>р</a:t>
            </a:r>
            <a:r>
              <a:rPr sz="1200" spc="110" dirty="0">
                <a:solidFill>
                  <a:srgbClr val="FFFFFF"/>
                </a:solidFill>
                <a:latin typeface="Tahoma"/>
                <a:cs typeface="Tahoma"/>
              </a:rPr>
              <a:t>есу</a:t>
            </a:r>
            <a:r>
              <a:rPr sz="1200" spc="130" dirty="0">
                <a:solidFill>
                  <a:srgbClr val="FFFFFF"/>
                </a:solidFill>
                <a:latin typeface="Tahoma"/>
                <a:cs typeface="Tahoma"/>
              </a:rPr>
              <a:t>р</a:t>
            </a:r>
            <a:r>
              <a:rPr sz="1200" spc="114" dirty="0">
                <a:solidFill>
                  <a:srgbClr val="FFFFFF"/>
                </a:solidFill>
                <a:latin typeface="Tahoma"/>
                <a:cs typeface="Tahoma"/>
              </a:rPr>
              <a:t>со</a:t>
            </a:r>
            <a:r>
              <a:rPr sz="1200" spc="100" dirty="0">
                <a:solidFill>
                  <a:srgbClr val="FFFFFF"/>
                </a:solidFill>
                <a:latin typeface="Tahoma"/>
                <a:cs typeface="Tahoma"/>
              </a:rPr>
              <a:t>в</a:t>
            </a:r>
            <a:r>
              <a:rPr sz="12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114" dirty="0">
                <a:solidFill>
                  <a:srgbClr val="FFFFFF"/>
                </a:solidFill>
                <a:latin typeface="Tahoma"/>
                <a:cs typeface="Tahoma"/>
              </a:rPr>
              <a:t>систем</a:t>
            </a:r>
            <a:r>
              <a:rPr sz="1200" spc="110" dirty="0">
                <a:solidFill>
                  <a:srgbClr val="FFFFFF"/>
                </a:solidFill>
                <a:latin typeface="Tahoma"/>
                <a:cs typeface="Tahoma"/>
              </a:rPr>
              <a:t>ы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7068057" y="2305557"/>
            <a:ext cx="4595495" cy="3402329"/>
            <a:chOff x="7068057" y="2305557"/>
            <a:chExt cx="4595495" cy="3402329"/>
          </a:xfrm>
        </p:grpSpPr>
        <p:sp>
          <p:nvSpPr>
            <p:cNvPr id="11" name="object 11"/>
            <p:cNvSpPr/>
            <p:nvPr/>
          </p:nvSpPr>
          <p:spPr>
            <a:xfrm>
              <a:off x="7094981" y="2330957"/>
              <a:ext cx="632460" cy="544195"/>
            </a:xfrm>
            <a:custGeom>
              <a:avLst/>
              <a:gdLst/>
              <a:ahLst/>
              <a:cxnLst/>
              <a:rect l="l" t="t" r="r" b="b"/>
              <a:pathLst>
                <a:path w="632459" h="544194">
                  <a:moveTo>
                    <a:pt x="496443" y="0"/>
                  </a:moveTo>
                  <a:lnTo>
                    <a:pt x="136017" y="0"/>
                  </a:lnTo>
                  <a:lnTo>
                    <a:pt x="0" y="272033"/>
                  </a:lnTo>
                  <a:lnTo>
                    <a:pt x="136017" y="544067"/>
                  </a:lnTo>
                  <a:lnTo>
                    <a:pt x="496443" y="544067"/>
                  </a:lnTo>
                  <a:lnTo>
                    <a:pt x="632460" y="272033"/>
                  </a:lnTo>
                  <a:lnTo>
                    <a:pt x="49644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094981" y="2330957"/>
              <a:ext cx="632460" cy="544195"/>
            </a:xfrm>
            <a:custGeom>
              <a:avLst/>
              <a:gdLst/>
              <a:ahLst/>
              <a:cxnLst/>
              <a:rect l="l" t="t" r="r" b="b"/>
              <a:pathLst>
                <a:path w="632459" h="544194">
                  <a:moveTo>
                    <a:pt x="0" y="272033"/>
                  </a:moveTo>
                  <a:lnTo>
                    <a:pt x="136017" y="0"/>
                  </a:lnTo>
                  <a:lnTo>
                    <a:pt x="496443" y="0"/>
                  </a:lnTo>
                  <a:lnTo>
                    <a:pt x="632460" y="272033"/>
                  </a:lnTo>
                  <a:lnTo>
                    <a:pt x="496443" y="544067"/>
                  </a:lnTo>
                  <a:lnTo>
                    <a:pt x="136017" y="544067"/>
                  </a:lnTo>
                  <a:lnTo>
                    <a:pt x="0" y="272033"/>
                  </a:lnTo>
                  <a:close/>
                </a:path>
              </a:pathLst>
            </a:custGeom>
            <a:ln w="50800">
              <a:solidFill>
                <a:srgbClr val="EF0E7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093457" y="3541013"/>
              <a:ext cx="632460" cy="542925"/>
            </a:xfrm>
            <a:custGeom>
              <a:avLst/>
              <a:gdLst/>
              <a:ahLst/>
              <a:cxnLst/>
              <a:rect l="l" t="t" r="r" b="b"/>
              <a:pathLst>
                <a:path w="632459" h="542925">
                  <a:moveTo>
                    <a:pt x="496824" y="0"/>
                  </a:moveTo>
                  <a:lnTo>
                    <a:pt x="135636" y="0"/>
                  </a:lnTo>
                  <a:lnTo>
                    <a:pt x="0" y="271272"/>
                  </a:lnTo>
                  <a:lnTo>
                    <a:pt x="135636" y="542544"/>
                  </a:lnTo>
                  <a:lnTo>
                    <a:pt x="496824" y="542544"/>
                  </a:lnTo>
                  <a:lnTo>
                    <a:pt x="632460" y="271272"/>
                  </a:lnTo>
                  <a:lnTo>
                    <a:pt x="4968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093457" y="3541013"/>
              <a:ext cx="632460" cy="542925"/>
            </a:xfrm>
            <a:custGeom>
              <a:avLst/>
              <a:gdLst/>
              <a:ahLst/>
              <a:cxnLst/>
              <a:rect l="l" t="t" r="r" b="b"/>
              <a:pathLst>
                <a:path w="632459" h="542925">
                  <a:moveTo>
                    <a:pt x="0" y="271272"/>
                  </a:moveTo>
                  <a:lnTo>
                    <a:pt x="135636" y="0"/>
                  </a:lnTo>
                  <a:lnTo>
                    <a:pt x="496824" y="0"/>
                  </a:lnTo>
                  <a:lnTo>
                    <a:pt x="632460" y="271272"/>
                  </a:lnTo>
                  <a:lnTo>
                    <a:pt x="496824" y="542544"/>
                  </a:lnTo>
                  <a:lnTo>
                    <a:pt x="135636" y="542544"/>
                  </a:lnTo>
                  <a:lnTo>
                    <a:pt x="0" y="271272"/>
                  </a:lnTo>
                  <a:close/>
                </a:path>
              </a:pathLst>
            </a:custGeom>
            <a:ln w="50800">
              <a:solidFill>
                <a:srgbClr val="EF0E7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8388857" y="5139689"/>
              <a:ext cx="632460" cy="542925"/>
            </a:xfrm>
            <a:custGeom>
              <a:avLst/>
              <a:gdLst/>
              <a:ahLst/>
              <a:cxnLst/>
              <a:rect l="l" t="t" r="r" b="b"/>
              <a:pathLst>
                <a:path w="632459" h="542925">
                  <a:moveTo>
                    <a:pt x="496824" y="0"/>
                  </a:moveTo>
                  <a:lnTo>
                    <a:pt x="135636" y="0"/>
                  </a:lnTo>
                  <a:lnTo>
                    <a:pt x="0" y="271272"/>
                  </a:lnTo>
                  <a:lnTo>
                    <a:pt x="135636" y="542544"/>
                  </a:lnTo>
                  <a:lnTo>
                    <a:pt x="496824" y="542544"/>
                  </a:lnTo>
                  <a:lnTo>
                    <a:pt x="632460" y="271272"/>
                  </a:lnTo>
                  <a:lnTo>
                    <a:pt x="4968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8388857" y="5139689"/>
              <a:ext cx="632460" cy="542925"/>
            </a:xfrm>
            <a:custGeom>
              <a:avLst/>
              <a:gdLst/>
              <a:ahLst/>
              <a:cxnLst/>
              <a:rect l="l" t="t" r="r" b="b"/>
              <a:pathLst>
                <a:path w="632459" h="542925">
                  <a:moveTo>
                    <a:pt x="0" y="271272"/>
                  </a:moveTo>
                  <a:lnTo>
                    <a:pt x="135636" y="0"/>
                  </a:lnTo>
                  <a:lnTo>
                    <a:pt x="496824" y="0"/>
                  </a:lnTo>
                  <a:lnTo>
                    <a:pt x="632460" y="271272"/>
                  </a:lnTo>
                  <a:lnTo>
                    <a:pt x="496824" y="542544"/>
                  </a:lnTo>
                  <a:lnTo>
                    <a:pt x="135636" y="542544"/>
                  </a:lnTo>
                  <a:lnTo>
                    <a:pt x="0" y="271272"/>
                  </a:lnTo>
                  <a:close/>
                </a:path>
              </a:pathLst>
            </a:custGeom>
            <a:ln w="50800">
              <a:solidFill>
                <a:srgbClr val="EF0E7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1005565" y="3548633"/>
              <a:ext cx="632460" cy="542925"/>
            </a:xfrm>
            <a:custGeom>
              <a:avLst/>
              <a:gdLst/>
              <a:ahLst/>
              <a:cxnLst/>
              <a:rect l="l" t="t" r="r" b="b"/>
              <a:pathLst>
                <a:path w="632459" h="542925">
                  <a:moveTo>
                    <a:pt x="496824" y="0"/>
                  </a:moveTo>
                  <a:lnTo>
                    <a:pt x="135635" y="0"/>
                  </a:lnTo>
                  <a:lnTo>
                    <a:pt x="0" y="271271"/>
                  </a:lnTo>
                  <a:lnTo>
                    <a:pt x="135635" y="542543"/>
                  </a:lnTo>
                  <a:lnTo>
                    <a:pt x="496824" y="542543"/>
                  </a:lnTo>
                  <a:lnTo>
                    <a:pt x="632459" y="271271"/>
                  </a:lnTo>
                  <a:lnTo>
                    <a:pt x="4968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1005565" y="3548633"/>
              <a:ext cx="632460" cy="542925"/>
            </a:xfrm>
            <a:custGeom>
              <a:avLst/>
              <a:gdLst/>
              <a:ahLst/>
              <a:cxnLst/>
              <a:rect l="l" t="t" r="r" b="b"/>
              <a:pathLst>
                <a:path w="632459" h="542925">
                  <a:moveTo>
                    <a:pt x="0" y="271271"/>
                  </a:moveTo>
                  <a:lnTo>
                    <a:pt x="135635" y="0"/>
                  </a:lnTo>
                  <a:lnTo>
                    <a:pt x="496824" y="0"/>
                  </a:lnTo>
                  <a:lnTo>
                    <a:pt x="632459" y="271271"/>
                  </a:lnTo>
                  <a:lnTo>
                    <a:pt x="496824" y="542543"/>
                  </a:lnTo>
                  <a:lnTo>
                    <a:pt x="135635" y="542543"/>
                  </a:lnTo>
                  <a:lnTo>
                    <a:pt x="0" y="271271"/>
                  </a:lnTo>
                  <a:close/>
                </a:path>
              </a:pathLst>
            </a:custGeom>
            <a:ln w="50799">
              <a:solidFill>
                <a:srgbClr val="EF0E7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9704069" y="5139689"/>
              <a:ext cx="632460" cy="542925"/>
            </a:xfrm>
            <a:custGeom>
              <a:avLst/>
              <a:gdLst/>
              <a:ahLst/>
              <a:cxnLst/>
              <a:rect l="l" t="t" r="r" b="b"/>
              <a:pathLst>
                <a:path w="632459" h="542925">
                  <a:moveTo>
                    <a:pt x="496824" y="0"/>
                  </a:moveTo>
                  <a:lnTo>
                    <a:pt x="135635" y="0"/>
                  </a:lnTo>
                  <a:lnTo>
                    <a:pt x="0" y="271272"/>
                  </a:lnTo>
                  <a:lnTo>
                    <a:pt x="135635" y="542544"/>
                  </a:lnTo>
                  <a:lnTo>
                    <a:pt x="496824" y="542544"/>
                  </a:lnTo>
                  <a:lnTo>
                    <a:pt x="632459" y="271272"/>
                  </a:lnTo>
                  <a:lnTo>
                    <a:pt x="4968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9704069" y="5139689"/>
              <a:ext cx="632460" cy="542925"/>
            </a:xfrm>
            <a:custGeom>
              <a:avLst/>
              <a:gdLst/>
              <a:ahLst/>
              <a:cxnLst/>
              <a:rect l="l" t="t" r="r" b="b"/>
              <a:pathLst>
                <a:path w="632459" h="542925">
                  <a:moveTo>
                    <a:pt x="0" y="271272"/>
                  </a:moveTo>
                  <a:lnTo>
                    <a:pt x="135635" y="0"/>
                  </a:lnTo>
                  <a:lnTo>
                    <a:pt x="496824" y="0"/>
                  </a:lnTo>
                  <a:lnTo>
                    <a:pt x="632459" y="271272"/>
                  </a:lnTo>
                  <a:lnTo>
                    <a:pt x="496824" y="542544"/>
                  </a:lnTo>
                  <a:lnTo>
                    <a:pt x="135635" y="542544"/>
                  </a:lnTo>
                  <a:lnTo>
                    <a:pt x="0" y="271272"/>
                  </a:lnTo>
                  <a:close/>
                </a:path>
              </a:pathLst>
            </a:custGeom>
            <a:ln w="50800">
              <a:solidFill>
                <a:srgbClr val="EF0E7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0990325" y="2338577"/>
              <a:ext cx="632460" cy="544195"/>
            </a:xfrm>
            <a:custGeom>
              <a:avLst/>
              <a:gdLst/>
              <a:ahLst/>
              <a:cxnLst/>
              <a:rect l="l" t="t" r="r" b="b"/>
              <a:pathLst>
                <a:path w="632459" h="544194">
                  <a:moveTo>
                    <a:pt x="496443" y="0"/>
                  </a:moveTo>
                  <a:lnTo>
                    <a:pt x="136017" y="0"/>
                  </a:lnTo>
                  <a:lnTo>
                    <a:pt x="0" y="272034"/>
                  </a:lnTo>
                  <a:lnTo>
                    <a:pt x="136017" y="544068"/>
                  </a:lnTo>
                  <a:lnTo>
                    <a:pt x="496443" y="544068"/>
                  </a:lnTo>
                  <a:lnTo>
                    <a:pt x="632459" y="272034"/>
                  </a:lnTo>
                  <a:lnTo>
                    <a:pt x="49644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0990325" y="2338577"/>
              <a:ext cx="632460" cy="544195"/>
            </a:xfrm>
            <a:custGeom>
              <a:avLst/>
              <a:gdLst/>
              <a:ahLst/>
              <a:cxnLst/>
              <a:rect l="l" t="t" r="r" b="b"/>
              <a:pathLst>
                <a:path w="632459" h="544194">
                  <a:moveTo>
                    <a:pt x="0" y="272034"/>
                  </a:moveTo>
                  <a:lnTo>
                    <a:pt x="136017" y="0"/>
                  </a:lnTo>
                  <a:lnTo>
                    <a:pt x="496443" y="0"/>
                  </a:lnTo>
                  <a:lnTo>
                    <a:pt x="632459" y="272034"/>
                  </a:lnTo>
                  <a:lnTo>
                    <a:pt x="496443" y="544068"/>
                  </a:lnTo>
                  <a:lnTo>
                    <a:pt x="136017" y="544068"/>
                  </a:lnTo>
                  <a:lnTo>
                    <a:pt x="0" y="272034"/>
                  </a:lnTo>
                  <a:close/>
                </a:path>
              </a:pathLst>
            </a:custGeom>
            <a:ln w="50800">
              <a:solidFill>
                <a:srgbClr val="EF0E7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3" name="object 23"/>
          <p:cNvGrpSpPr/>
          <p:nvPr/>
        </p:nvGrpSpPr>
        <p:grpSpPr>
          <a:xfrm>
            <a:off x="9672573" y="821182"/>
            <a:ext cx="681990" cy="593725"/>
            <a:chOff x="9672573" y="821182"/>
            <a:chExt cx="681990" cy="593725"/>
          </a:xfrm>
        </p:grpSpPr>
        <p:sp>
          <p:nvSpPr>
            <p:cNvPr id="24" name="object 24"/>
            <p:cNvSpPr/>
            <p:nvPr/>
          </p:nvSpPr>
          <p:spPr>
            <a:xfrm>
              <a:off x="9697973" y="846582"/>
              <a:ext cx="631190" cy="542925"/>
            </a:xfrm>
            <a:custGeom>
              <a:avLst/>
              <a:gdLst/>
              <a:ahLst/>
              <a:cxnLst/>
              <a:rect l="l" t="t" r="r" b="b"/>
              <a:pathLst>
                <a:path w="631190" h="542925">
                  <a:moveTo>
                    <a:pt x="495300" y="0"/>
                  </a:moveTo>
                  <a:lnTo>
                    <a:pt x="135635" y="0"/>
                  </a:lnTo>
                  <a:lnTo>
                    <a:pt x="0" y="271271"/>
                  </a:lnTo>
                  <a:lnTo>
                    <a:pt x="135635" y="542543"/>
                  </a:lnTo>
                  <a:lnTo>
                    <a:pt x="495300" y="542543"/>
                  </a:lnTo>
                  <a:lnTo>
                    <a:pt x="630935" y="271271"/>
                  </a:lnTo>
                  <a:lnTo>
                    <a:pt x="4953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9697973" y="846582"/>
              <a:ext cx="631190" cy="542925"/>
            </a:xfrm>
            <a:custGeom>
              <a:avLst/>
              <a:gdLst/>
              <a:ahLst/>
              <a:cxnLst/>
              <a:rect l="l" t="t" r="r" b="b"/>
              <a:pathLst>
                <a:path w="631190" h="542925">
                  <a:moveTo>
                    <a:pt x="0" y="271271"/>
                  </a:moveTo>
                  <a:lnTo>
                    <a:pt x="135635" y="0"/>
                  </a:lnTo>
                  <a:lnTo>
                    <a:pt x="495300" y="0"/>
                  </a:lnTo>
                  <a:lnTo>
                    <a:pt x="630935" y="271271"/>
                  </a:lnTo>
                  <a:lnTo>
                    <a:pt x="495300" y="542543"/>
                  </a:lnTo>
                  <a:lnTo>
                    <a:pt x="135635" y="542543"/>
                  </a:lnTo>
                  <a:lnTo>
                    <a:pt x="0" y="271271"/>
                  </a:lnTo>
                  <a:close/>
                </a:path>
              </a:pathLst>
            </a:custGeom>
            <a:ln w="50800">
              <a:solidFill>
                <a:srgbClr val="EF0E7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11105768" y="2919806"/>
            <a:ext cx="810260" cy="3740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370"/>
              </a:lnSpc>
              <a:spcBef>
                <a:spcPts val="100"/>
              </a:spcBef>
            </a:pPr>
            <a:r>
              <a:rPr sz="1200" spc="120" dirty="0">
                <a:solidFill>
                  <a:srgbClr val="FFFFFF"/>
                </a:solidFill>
                <a:latin typeface="Tahoma"/>
                <a:cs typeface="Tahoma"/>
              </a:rPr>
              <a:t>У</a:t>
            </a:r>
            <a:r>
              <a:rPr sz="1200" spc="110" dirty="0">
                <a:solidFill>
                  <a:srgbClr val="FFFFFF"/>
                </a:solidFill>
                <a:latin typeface="Tahoma"/>
                <a:cs typeface="Tahoma"/>
              </a:rPr>
              <a:t>д</a:t>
            </a:r>
            <a:r>
              <a:rPr sz="1200" spc="65" dirty="0">
                <a:solidFill>
                  <a:srgbClr val="FFFFFF"/>
                </a:solidFill>
                <a:latin typeface="Tahoma"/>
                <a:cs typeface="Tahoma"/>
              </a:rPr>
              <a:t>а</a:t>
            </a:r>
            <a:r>
              <a:rPr sz="1200" spc="85" dirty="0">
                <a:solidFill>
                  <a:srgbClr val="FFFFFF"/>
                </a:solidFill>
                <a:latin typeface="Tahoma"/>
                <a:cs typeface="Tahoma"/>
              </a:rPr>
              <a:t>л</a:t>
            </a:r>
            <a:r>
              <a:rPr sz="1200" spc="120" dirty="0">
                <a:solidFill>
                  <a:srgbClr val="FFFFFF"/>
                </a:solidFill>
                <a:latin typeface="Tahoma"/>
                <a:cs typeface="Tahoma"/>
              </a:rPr>
              <a:t>ен</a:t>
            </a:r>
            <a:r>
              <a:rPr sz="1200" spc="130" dirty="0">
                <a:solidFill>
                  <a:srgbClr val="FFFFFF"/>
                </a:solidFill>
                <a:latin typeface="Tahoma"/>
                <a:cs typeface="Tahoma"/>
              </a:rPr>
              <a:t>ие</a:t>
            </a:r>
            <a:endParaRPr sz="1200">
              <a:latin typeface="Tahoma"/>
              <a:cs typeface="Tahoma"/>
            </a:endParaRPr>
          </a:p>
          <a:p>
            <a:pPr marL="12700">
              <a:lnSpc>
                <a:spcPts val="1370"/>
              </a:lnSpc>
            </a:pPr>
            <a:r>
              <a:rPr sz="1200" spc="90" dirty="0">
                <a:solidFill>
                  <a:srgbClr val="FFFFFF"/>
                </a:solidFill>
                <a:latin typeface="Tahoma"/>
                <a:cs typeface="Tahoma"/>
              </a:rPr>
              <a:t>файлов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9792461" y="1432052"/>
            <a:ext cx="1228725" cy="537845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700" marR="5080">
              <a:lnSpc>
                <a:spcPts val="1300"/>
              </a:lnSpc>
              <a:spcBef>
                <a:spcPts val="260"/>
              </a:spcBef>
            </a:pPr>
            <a:r>
              <a:rPr sz="1200" spc="110" dirty="0">
                <a:solidFill>
                  <a:srgbClr val="FFFFFF"/>
                </a:solidFill>
                <a:latin typeface="Tahoma"/>
                <a:cs typeface="Tahoma"/>
              </a:rPr>
              <a:t>Удаление </a:t>
            </a:r>
            <a:r>
              <a:rPr sz="1200" spc="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110" dirty="0">
                <a:solidFill>
                  <a:srgbClr val="FFFFFF"/>
                </a:solidFill>
                <a:latin typeface="Tahoma"/>
                <a:cs typeface="Tahoma"/>
              </a:rPr>
              <a:t>о</a:t>
            </a:r>
            <a:r>
              <a:rPr sz="1200" spc="125" dirty="0">
                <a:solidFill>
                  <a:srgbClr val="FFFFFF"/>
                </a:solidFill>
                <a:latin typeface="Tahoma"/>
                <a:cs typeface="Tahoma"/>
              </a:rPr>
              <a:t>п</a:t>
            </a:r>
            <a:r>
              <a:rPr sz="1200" spc="130" dirty="0">
                <a:solidFill>
                  <a:srgbClr val="FFFFFF"/>
                </a:solidFill>
                <a:latin typeface="Tahoma"/>
                <a:cs typeface="Tahoma"/>
              </a:rPr>
              <a:t>е</a:t>
            </a:r>
            <a:r>
              <a:rPr sz="1200" spc="140" dirty="0">
                <a:solidFill>
                  <a:srgbClr val="FFFFFF"/>
                </a:solidFill>
                <a:latin typeface="Tahoma"/>
                <a:cs typeface="Tahoma"/>
              </a:rPr>
              <a:t>р</a:t>
            </a:r>
            <a:r>
              <a:rPr sz="1200" spc="60" dirty="0">
                <a:solidFill>
                  <a:srgbClr val="FFFFFF"/>
                </a:solidFill>
                <a:latin typeface="Tahoma"/>
                <a:cs typeface="Tahoma"/>
              </a:rPr>
              <a:t>а</a:t>
            </a:r>
            <a:r>
              <a:rPr sz="1200" spc="125" dirty="0">
                <a:solidFill>
                  <a:srgbClr val="FFFFFF"/>
                </a:solidFill>
                <a:latin typeface="Tahoma"/>
                <a:cs typeface="Tahoma"/>
              </a:rPr>
              <a:t>ц</a:t>
            </a:r>
            <a:r>
              <a:rPr sz="1200" spc="130" dirty="0">
                <a:solidFill>
                  <a:srgbClr val="FFFFFF"/>
                </a:solidFill>
                <a:latin typeface="Tahoma"/>
                <a:cs typeface="Tahoma"/>
              </a:rPr>
              <a:t>ионн</a:t>
            </a:r>
            <a:r>
              <a:rPr sz="1200" spc="110" dirty="0">
                <a:solidFill>
                  <a:srgbClr val="FFFFFF"/>
                </a:solidFill>
                <a:latin typeface="Tahoma"/>
                <a:cs typeface="Tahoma"/>
              </a:rPr>
              <a:t>о</a:t>
            </a:r>
            <a:r>
              <a:rPr sz="1200" spc="105" dirty="0">
                <a:solidFill>
                  <a:srgbClr val="FFFFFF"/>
                </a:solidFill>
                <a:latin typeface="Tahoma"/>
                <a:cs typeface="Tahoma"/>
              </a:rPr>
              <a:t>й  </a:t>
            </a:r>
            <a:r>
              <a:rPr sz="1200" spc="110" dirty="0">
                <a:solidFill>
                  <a:srgbClr val="FFFFFF"/>
                </a:solidFill>
                <a:latin typeface="Tahoma"/>
                <a:cs typeface="Tahoma"/>
              </a:rPr>
              <a:t>системы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7130542" y="5732170"/>
            <a:ext cx="1802130" cy="537845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5080" indent="756920" algn="r">
              <a:lnSpc>
                <a:spcPts val="1300"/>
              </a:lnSpc>
              <a:spcBef>
                <a:spcPts val="259"/>
              </a:spcBef>
            </a:pPr>
            <a:r>
              <a:rPr sz="1200" spc="175" dirty="0">
                <a:solidFill>
                  <a:srgbClr val="FFFFFF"/>
                </a:solidFill>
                <a:latin typeface="Tahoma"/>
                <a:cs typeface="Tahoma"/>
              </a:rPr>
              <a:t>П</a:t>
            </a:r>
            <a:r>
              <a:rPr sz="1200" spc="155" dirty="0">
                <a:solidFill>
                  <a:srgbClr val="FFFFFF"/>
                </a:solidFill>
                <a:latin typeface="Tahoma"/>
                <a:cs typeface="Tahoma"/>
              </a:rPr>
              <a:t>р</a:t>
            </a:r>
            <a:r>
              <a:rPr sz="1200" spc="120" dirty="0">
                <a:solidFill>
                  <a:srgbClr val="FFFFFF"/>
                </a:solidFill>
                <a:latin typeface="Tahoma"/>
                <a:cs typeface="Tahoma"/>
              </a:rPr>
              <a:t>ив</a:t>
            </a:r>
            <a:r>
              <a:rPr sz="1200" spc="105" dirty="0">
                <a:solidFill>
                  <a:srgbClr val="FFFFFF"/>
                </a:solidFill>
                <a:latin typeface="Tahoma"/>
                <a:cs typeface="Tahoma"/>
              </a:rPr>
              <a:t>едение  </a:t>
            </a:r>
            <a:r>
              <a:rPr sz="1200" spc="100" dirty="0">
                <a:solidFill>
                  <a:srgbClr val="FFFFFF"/>
                </a:solidFill>
                <a:latin typeface="Tahoma"/>
                <a:cs typeface="Tahoma"/>
              </a:rPr>
              <a:t>в</a:t>
            </a:r>
            <a:r>
              <a:rPr sz="12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130" dirty="0">
                <a:solidFill>
                  <a:srgbClr val="FFFFFF"/>
                </a:solidFill>
                <a:latin typeface="Tahoma"/>
                <a:cs typeface="Tahoma"/>
              </a:rPr>
              <a:t>н</a:t>
            </a:r>
            <a:r>
              <a:rPr sz="1200" spc="100" dirty="0">
                <a:solidFill>
                  <a:srgbClr val="FFFFFF"/>
                </a:solidFill>
                <a:latin typeface="Tahoma"/>
                <a:cs typeface="Tahoma"/>
              </a:rPr>
              <a:t>е</a:t>
            </a:r>
            <a:r>
              <a:rPr sz="1200" spc="85" dirty="0">
                <a:solidFill>
                  <a:srgbClr val="FFFFFF"/>
                </a:solidFill>
                <a:latin typeface="Tahoma"/>
                <a:cs typeface="Tahoma"/>
              </a:rPr>
              <a:t>г</a:t>
            </a:r>
            <a:r>
              <a:rPr sz="1200" spc="110" dirty="0">
                <a:solidFill>
                  <a:srgbClr val="FFFFFF"/>
                </a:solidFill>
                <a:latin typeface="Tahoma"/>
                <a:cs typeface="Tahoma"/>
              </a:rPr>
              <a:t>о</a:t>
            </a:r>
            <a:r>
              <a:rPr sz="1200" spc="120" dirty="0">
                <a:solidFill>
                  <a:srgbClr val="FFFFFF"/>
                </a:solidFill>
                <a:latin typeface="Tahoma"/>
                <a:cs typeface="Tahoma"/>
              </a:rPr>
              <a:t>дн</a:t>
            </a:r>
            <a:r>
              <a:rPr sz="1200" spc="110" dirty="0">
                <a:solidFill>
                  <a:srgbClr val="FFFFFF"/>
                </a:solidFill>
                <a:latin typeface="Tahoma"/>
                <a:cs typeface="Tahoma"/>
              </a:rPr>
              <a:t>о</a:t>
            </a:r>
            <a:r>
              <a:rPr sz="1200" spc="114" dirty="0">
                <a:solidFill>
                  <a:srgbClr val="FFFFFF"/>
                </a:solidFill>
                <a:latin typeface="Tahoma"/>
                <a:cs typeface="Tahoma"/>
              </a:rPr>
              <a:t>с</a:t>
            </a:r>
            <a:r>
              <a:rPr sz="1200" spc="40" dirty="0">
                <a:solidFill>
                  <a:srgbClr val="FFFFFF"/>
                </a:solidFill>
                <a:latin typeface="Tahoma"/>
                <a:cs typeface="Tahoma"/>
              </a:rPr>
              <a:t>ть</a:t>
            </a:r>
            <a:r>
              <a:rPr sz="120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114" dirty="0">
                <a:solidFill>
                  <a:srgbClr val="FFFFFF"/>
                </a:solidFill>
                <a:latin typeface="Tahoma"/>
                <a:cs typeface="Tahoma"/>
              </a:rPr>
              <a:t>с</a:t>
            </a:r>
            <a:r>
              <a:rPr sz="1200" spc="75" dirty="0">
                <a:solidFill>
                  <a:srgbClr val="FFFFFF"/>
                </a:solidFill>
                <a:latin typeface="Tahoma"/>
                <a:cs typeface="Tahoma"/>
              </a:rPr>
              <a:t>тру</a:t>
            </a:r>
            <a:r>
              <a:rPr sz="1200" spc="55" dirty="0">
                <a:solidFill>
                  <a:srgbClr val="FFFFFF"/>
                </a:solidFill>
                <a:latin typeface="Tahoma"/>
                <a:cs typeface="Tahoma"/>
              </a:rPr>
              <a:t>к</a:t>
            </a:r>
            <a:r>
              <a:rPr sz="1200" spc="45" dirty="0">
                <a:solidFill>
                  <a:srgbClr val="FFFFFF"/>
                </a:solidFill>
                <a:latin typeface="Tahoma"/>
                <a:cs typeface="Tahoma"/>
              </a:rPr>
              <a:t>т</a:t>
            </a:r>
            <a:r>
              <a:rPr sz="1200" spc="90" dirty="0">
                <a:solidFill>
                  <a:srgbClr val="FFFFFF"/>
                </a:solidFill>
                <a:latin typeface="Tahoma"/>
                <a:cs typeface="Tahoma"/>
              </a:rPr>
              <a:t>ур  </a:t>
            </a:r>
            <a:r>
              <a:rPr sz="1200" spc="155" dirty="0">
                <a:solidFill>
                  <a:srgbClr val="FFFFFF"/>
                </a:solidFill>
                <a:latin typeface="Tahoma"/>
                <a:cs typeface="Tahoma"/>
              </a:rPr>
              <a:t>р</a:t>
            </a:r>
            <a:r>
              <a:rPr sz="1200" spc="60" dirty="0">
                <a:solidFill>
                  <a:srgbClr val="FFFFFF"/>
                </a:solidFill>
                <a:latin typeface="Tahoma"/>
                <a:cs typeface="Tahoma"/>
              </a:rPr>
              <a:t>а</a:t>
            </a:r>
            <a:r>
              <a:rPr sz="1200" spc="85" dirty="0">
                <a:solidFill>
                  <a:srgbClr val="FFFFFF"/>
                </a:solidFill>
                <a:latin typeface="Tahoma"/>
                <a:cs typeface="Tahoma"/>
              </a:rPr>
              <a:t>з</a:t>
            </a:r>
            <a:r>
              <a:rPr sz="1200" spc="150" dirty="0">
                <a:solidFill>
                  <a:srgbClr val="FFFFFF"/>
                </a:solidFill>
                <a:latin typeface="Tahoma"/>
                <a:cs typeface="Tahoma"/>
              </a:rPr>
              <a:t>мещ</a:t>
            </a:r>
            <a:r>
              <a:rPr sz="1200" spc="114" dirty="0">
                <a:solidFill>
                  <a:srgbClr val="FFFFFF"/>
                </a:solidFill>
                <a:latin typeface="Tahoma"/>
                <a:cs typeface="Tahoma"/>
              </a:rPr>
              <a:t>е</a:t>
            </a:r>
            <a:r>
              <a:rPr sz="1200" spc="130" dirty="0">
                <a:solidFill>
                  <a:srgbClr val="FFFFFF"/>
                </a:solidFill>
                <a:latin typeface="Tahoma"/>
                <a:cs typeface="Tahoma"/>
              </a:rPr>
              <a:t>н</a:t>
            </a:r>
            <a:r>
              <a:rPr sz="1200" spc="120" dirty="0">
                <a:solidFill>
                  <a:srgbClr val="FFFFFF"/>
                </a:solidFill>
                <a:latin typeface="Tahoma"/>
                <a:cs typeface="Tahoma"/>
              </a:rPr>
              <a:t>ия</a:t>
            </a:r>
            <a:r>
              <a:rPr sz="12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90" dirty="0">
                <a:solidFill>
                  <a:srgbClr val="FFFFFF"/>
                </a:solidFill>
                <a:latin typeface="Tahoma"/>
                <a:cs typeface="Tahoma"/>
              </a:rPr>
              <a:t>д</a:t>
            </a:r>
            <a:r>
              <a:rPr sz="1200" spc="80" dirty="0">
                <a:solidFill>
                  <a:srgbClr val="FFFFFF"/>
                </a:solidFill>
                <a:latin typeface="Tahoma"/>
                <a:cs typeface="Tahoma"/>
              </a:rPr>
              <a:t>а</a:t>
            </a:r>
            <a:r>
              <a:rPr sz="1200" spc="130" dirty="0">
                <a:solidFill>
                  <a:srgbClr val="FFFFFF"/>
                </a:solidFill>
                <a:latin typeface="Tahoma"/>
                <a:cs typeface="Tahoma"/>
              </a:rPr>
              <a:t>нн</a:t>
            </a:r>
            <a:r>
              <a:rPr sz="1200" spc="110" dirty="0">
                <a:solidFill>
                  <a:srgbClr val="FFFFFF"/>
                </a:solidFill>
                <a:latin typeface="Tahoma"/>
                <a:cs typeface="Tahoma"/>
              </a:rPr>
              <a:t>ы</a:t>
            </a:r>
            <a:r>
              <a:rPr sz="1200" spc="35" dirty="0">
                <a:solidFill>
                  <a:srgbClr val="FFFFFF"/>
                </a:solidFill>
                <a:latin typeface="Tahoma"/>
                <a:cs typeface="Tahoma"/>
              </a:rPr>
              <a:t>х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7309866" y="1439926"/>
            <a:ext cx="1617345" cy="537845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700" marR="5080" indent="648970" algn="r">
              <a:lnSpc>
                <a:spcPts val="1300"/>
              </a:lnSpc>
              <a:spcBef>
                <a:spcPts val="260"/>
              </a:spcBef>
            </a:pPr>
            <a:r>
              <a:rPr sz="1200" spc="135" dirty="0">
                <a:solidFill>
                  <a:srgbClr val="FFFFFF"/>
                </a:solidFill>
                <a:latin typeface="Tahoma"/>
                <a:cs typeface="Tahoma"/>
              </a:rPr>
              <a:t>Н</a:t>
            </a:r>
            <a:r>
              <a:rPr sz="1200" spc="100" dirty="0">
                <a:solidFill>
                  <a:srgbClr val="FFFFFF"/>
                </a:solidFill>
                <a:latin typeface="Tahoma"/>
                <a:cs typeface="Tahoma"/>
              </a:rPr>
              <a:t>а</a:t>
            </a:r>
            <a:r>
              <a:rPr sz="1200" spc="155" dirty="0">
                <a:solidFill>
                  <a:srgbClr val="FFFFFF"/>
                </a:solidFill>
                <a:latin typeface="Tahoma"/>
                <a:cs typeface="Tahoma"/>
              </a:rPr>
              <a:t>р</a:t>
            </a:r>
            <a:r>
              <a:rPr sz="1200" spc="125" dirty="0">
                <a:solidFill>
                  <a:srgbClr val="FFFFFF"/>
                </a:solidFill>
                <a:latin typeface="Tahoma"/>
                <a:cs typeface="Tahoma"/>
              </a:rPr>
              <a:t>уш</a:t>
            </a:r>
            <a:r>
              <a:rPr sz="1200" spc="114" dirty="0">
                <a:solidFill>
                  <a:srgbClr val="FFFFFF"/>
                </a:solidFill>
                <a:latin typeface="Tahoma"/>
                <a:cs typeface="Tahoma"/>
              </a:rPr>
              <a:t>е</a:t>
            </a:r>
            <a:r>
              <a:rPr sz="1200" spc="130" dirty="0">
                <a:solidFill>
                  <a:srgbClr val="FFFFFF"/>
                </a:solidFill>
                <a:latin typeface="Tahoma"/>
                <a:cs typeface="Tahoma"/>
              </a:rPr>
              <a:t>н</a:t>
            </a:r>
            <a:r>
              <a:rPr sz="1200" spc="100" dirty="0">
                <a:solidFill>
                  <a:srgbClr val="FFFFFF"/>
                </a:solidFill>
                <a:latin typeface="Tahoma"/>
                <a:cs typeface="Tahoma"/>
              </a:rPr>
              <a:t>ие  </a:t>
            </a:r>
            <a:r>
              <a:rPr sz="1200" spc="155" dirty="0">
                <a:solidFill>
                  <a:srgbClr val="FFFFFF"/>
                </a:solidFill>
                <a:latin typeface="Tahoma"/>
                <a:cs typeface="Tahoma"/>
              </a:rPr>
              <a:t>р</a:t>
            </a:r>
            <a:r>
              <a:rPr sz="1200" spc="60" dirty="0">
                <a:solidFill>
                  <a:srgbClr val="FFFFFF"/>
                </a:solidFill>
                <a:latin typeface="Tahoma"/>
                <a:cs typeface="Tahoma"/>
              </a:rPr>
              <a:t>а</a:t>
            </a:r>
            <a:r>
              <a:rPr sz="1200" spc="120" dirty="0">
                <a:solidFill>
                  <a:srgbClr val="FFFFFF"/>
                </a:solidFill>
                <a:latin typeface="Tahoma"/>
                <a:cs typeface="Tahoma"/>
              </a:rPr>
              <a:t>бо</a:t>
            </a:r>
            <a:r>
              <a:rPr sz="1200" spc="90" dirty="0">
                <a:solidFill>
                  <a:srgbClr val="FFFFFF"/>
                </a:solidFill>
                <a:latin typeface="Tahoma"/>
                <a:cs typeface="Tahoma"/>
              </a:rPr>
              <a:t>тосп</a:t>
            </a:r>
            <a:r>
              <a:rPr sz="1200" spc="110" dirty="0">
                <a:solidFill>
                  <a:srgbClr val="FFFFFF"/>
                </a:solidFill>
                <a:latin typeface="Tahoma"/>
                <a:cs typeface="Tahoma"/>
              </a:rPr>
              <a:t>о</a:t>
            </a:r>
            <a:r>
              <a:rPr sz="1200" spc="114" dirty="0">
                <a:solidFill>
                  <a:srgbClr val="FFFFFF"/>
                </a:solidFill>
                <a:latin typeface="Tahoma"/>
                <a:cs typeface="Tahoma"/>
              </a:rPr>
              <a:t>с</a:t>
            </a:r>
            <a:r>
              <a:rPr sz="1200" spc="110" dirty="0">
                <a:solidFill>
                  <a:srgbClr val="FFFFFF"/>
                </a:solidFill>
                <a:latin typeface="Tahoma"/>
                <a:cs typeface="Tahoma"/>
              </a:rPr>
              <a:t>о</a:t>
            </a:r>
            <a:r>
              <a:rPr sz="1200" spc="130" dirty="0">
                <a:solidFill>
                  <a:srgbClr val="FFFFFF"/>
                </a:solidFill>
                <a:latin typeface="Tahoma"/>
                <a:cs typeface="Tahoma"/>
              </a:rPr>
              <a:t>б</a:t>
            </a:r>
            <a:r>
              <a:rPr sz="1200" spc="135" dirty="0">
                <a:solidFill>
                  <a:srgbClr val="FFFFFF"/>
                </a:solidFill>
                <a:latin typeface="Tahoma"/>
                <a:cs typeface="Tahoma"/>
              </a:rPr>
              <a:t>н</a:t>
            </a:r>
            <a:r>
              <a:rPr sz="1200" spc="110" dirty="0">
                <a:solidFill>
                  <a:srgbClr val="FFFFFF"/>
                </a:solidFill>
                <a:latin typeface="Tahoma"/>
                <a:cs typeface="Tahoma"/>
              </a:rPr>
              <a:t>о</a:t>
            </a:r>
            <a:r>
              <a:rPr sz="1200" spc="114" dirty="0">
                <a:solidFill>
                  <a:srgbClr val="FFFFFF"/>
                </a:solidFill>
                <a:latin typeface="Tahoma"/>
                <a:cs typeface="Tahoma"/>
              </a:rPr>
              <a:t>с</a:t>
            </a:r>
            <a:r>
              <a:rPr sz="1200" spc="60" dirty="0">
                <a:solidFill>
                  <a:srgbClr val="FFFFFF"/>
                </a:solidFill>
                <a:latin typeface="Tahoma"/>
                <a:cs typeface="Tahoma"/>
              </a:rPr>
              <a:t>ти  </a:t>
            </a:r>
            <a:r>
              <a:rPr sz="1200" spc="114" dirty="0">
                <a:solidFill>
                  <a:srgbClr val="FFFFFF"/>
                </a:solidFill>
                <a:latin typeface="Tahoma"/>
                <a:cs typeface="Tahoma"/>
              </a:rPr>
              <a:t>с</a:t>
            </a:r>
            <a:r>
              <a:rPr sz="1200" spc="60" dirty="0">
                <a:solidFill>
                  <a:srgbClr val="FFFFFF"/>
                </a:solidFill>
                <a:latin typeface="Tahoma"/>
                <a:cs typeface="Tahoma"/>
              </a:rPr>
              <a:t>е</a:t>
            </a:r>
            <a:r>
              <a:rPr sz="1200" spc="50" dirty="0">
                <a:solidFill>
                  <a:srgbClr val="FFFFFF"/>
                </a:solidFill>
                <a:latin typeface="Tahoma"/>
                <a:cs typeface="Tahoma"/>
              </a:rPr>
              <a:t>т</a:t>
            </a:r>
            <a:r>
              <a:rPr sz="1200" spc="105" dirty="0">
                <a:solidFill>
                  <a:srgbClr val="FFFFFF"/>
                </a:solidFill>
                <a:latin typeface="Tahoma"/>
                <a:cs typeface="Tahoma"/>
              </a:rPr>
              <a:t>евы</a:t>
            </a:r>
            <a:r>
              <a:rPr sz="1200" spc="35" dirty="0">
                <a:solidFill>
                  <a:srgbClr val="FFFFFF"/>
                </a:solidFill>
                <a:latin typeface="Tahoma"/>
                <a:cs typeface="Tahoma"/>
              </a:rPr>
              <a:t>х</a:t>
            </a:r>
            <a:r>
              <a:rPr sz="1200" spc="-1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114" dirty="0">
                <a:solidFill>
                  <a:srgbClr val="FFFFFF"/>
                </a:solidFill>
                <a:latin typeface="Tahoma"/>
                <a:cs typeface="Tahoma"/>
              </a:rPr>
              <a:t>с</a:t>
            </a:r>
            <a:r>
              <a:rPr sz="1200" dirty="0">
                <a:solidFill>
                  <a:srgbClr val="FFFFFF"/>
                </a:solidFill>
                <a:latin typeface="Tahoma"/>
                <a:cs typeface="Tahoma"/>
              </a:rPr>
              <a:t>т</a:t>
            </a:r>
            <a:r>
              <a:rPr sz="1200" spc="114" dirty="0">
                <a:solidFill>
                  <a:srgbClr val="FFFFFF"/>
                </a:solidFill>
                <a:latin typeface="Tahoma"/>
                <a:cs typeface="Tahoma"/>
              </a:rPr>
              <a:t>ру</a:t>
            </a:r>
            <a:r>
              <a:rPr sz="1200" spc="55" dirty="0">
                <a:solidFill>
                  <a:srgbClr val="FFFFFF"/>
                </a:solidFill>
                <a:latin typeface="Tahoma"/>
                <a:cs typeface="Tahoma"/>
              </a:rPr>
              <a:t>к</a:t>
            </a:r>
            <a:r>
              <a:rPr sz="1200" spc="40" dirty="0">
                <a:solidFill>
                  <a:srgbClr val="FFFFFF"/>
                </a:solidFill>
                <a:latin typeface="Tahoma"/>
                <a:cs typeface="Tahoma"/>
              </a:rPr>
              <a:t>т</a:t>
            </a:r>
            <a:r>
              <a:rPr sz="1200" spc="114" dirty="0">
                <a:solidFill>
                  <a:srgbClr val="FFFFFF"/>
                </a:solidFill>
                <a:latin typeface="Tahoma"/>
                <a:cs typeface="Tahoma"/>
              </a:rPr>
              <a:t>ур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1093577" y="4149979"/>
            <a:ext cx="622300" cy="53784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>
              <a:lnSpc>
                <a:spcPct val="90100"/>
              </a:lnSpc>
              <a:spcBef>
                <a:spcPts val="240"/>
              </a:spcBef>
            </a:pPr>
            <a:r>
              <a:rPr sz="1200" spc="105" dirty="0">
                <a:solidFill>
                  <a:srgbClr val="FFFFFF"/>
                </a:solidFill>
                <a:latin typeface="Tahoma"/>
                <a:cs typeface="Tahoma"/>
              </a:rPr>
              <a:t>Кража </a:t>
            </a:r>
            <a:r>
              <a:rPr sz="1200" spc="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85" dirty="0">
                <a:solidFill>
                  <a:srgbClr val="FFFFFF"/>
                </a:solidFill>
                <a:latin typeface="Tahoma"/>
                <a:cs typeface="Tahoma"/>
              </a:rPr>
              <a:t>л</a:t>
            </a:r>
            <a:r>
              <a:rPr sz="1200" spc="114" dirty="0">
                <a:solidFill>
                  <a:srgbClr val="FFFFFF"/>
                </a:solidFill>
                <a:latin typeface="Tahoma"/>
                <a:cs typeface="Tahoma"/>
              </a:rPr>
              <a:t>ичн</a:t>
            </a:r>
            <a:r>
              <a:rPr sz="1200" spc="110" dirty="0">
                <a:solidFill>
                  <a:srgbClr val="FFFFFF"/>
                </a:solidFill>
                <a:latin typeface="Tahoma"/>
                <a:cs typeface="Tahoma"/>
              </a:rPr>
              <a:t>ы</a:t>
            </a:r>
            <a:r>
              <a:rPr sz="1200" spc="25" dirty="0">
                <a:solidFill>
                  <a:srgbClr val="FFFFFF"/>
                </a:solidFill>
                <a:latin typeface="Tahoma"/>
                <a:cs typeface="Tahoma"/>
              </a:rPr>
              <a:t>х  </a:t>
            </a:r>
            <a:r>
              <a:rPr sz="1200" spc="90" dirty="0">
                <a:solidFill>
                  <a:srgbClr val="FFFFFF"/>
                </a:solidFill>
                <a:latin typeface="Tahoma"/>
                <a:cs typeface="Tahoma"/>
              </a:rPr>
              <a:t>д</a:t>
            </a:r>
            <a:r>
              <a:rPr sz="1200" spc="80" dirty="0">
                <a:solidFill>
                  <a:srgbClr val="FFFFFF"/>
                </a:solidFill>
                <a:latin typeface="Tahoma"/>
                <a:cs typeface="Tahoma"/>
              </a:rPr>
              <a:t>а</a:t>
            </a:r>
            <a:r>
              <a:rPr sz="1200" spc="130" dirty="0">
                <a:solidFill>
                  <a:srgbClr val="FFFFFF"/>
                </a:solidFill>
                <a:latin typeface="Tahoma"/>
                <a:cs typeface="Tahoma"/>
              </a:rPr>
              <a:t>нн</a:t>
            </a:r>
            <a:r>
              <a:rPr sz="1200" spc="110" dirty="0">
                <a:solidFill>
                  <a:srgbClr val="FFFFFF"/>
                </a:solidFill>
                <a:latin typeface="Tahoma"/>
                <a:cs typeface="Tahoma"/>
              </a:rPr>
              <a:t>ы</a:t>
            </a:r>
            <a:r>
              <a:rPr sz="1200" spc="35" dirty="0">
                <a:solidFill>
                  <a:srgbClr val="FFFFFF"/>
                </a:solidFill>
                <a:latin typeface="Tahoma"/>
                <a:cs typeface="Tahoma"/>
              </a:rPr>
              <a:t>х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9778365" y="5734608"/>
            <a:ext cx="1227455" cy="537845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5080">
              <a:lnSpc>
                <a:spcPts val="1300"/>
              </a:lnSpc>
              <a:spcBef>
                <a:spcPts val="259"/>
              </a:spcBef>
            </a:pPr>
            <a:r>
              <a:rPr sz="1200" spc="114" dirty="0">
                <a:solidFill>
                  <a:srgbClr val="FFFFFF"/>
                </a:solidFill>
                <a:latin typeface="Tahoma"/>
                <a:cs typeface="Tahoma"/>
              </a:rPr>
              <a:t>Блокировка </a:t>
            </a:r>
            <a:r>
              <a:rPr sz="1200" spc="1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95" dirty="0">
                <a:solidFill>
                  <a:srgbClr val="FFFFFF"/>
                </a:solidFill>
                <a:latin typeface="Tahoma"/>
                <a:cs typeface="Tahoma"/>
              </a:rPr>
              <a:t>работы </a:t>
            </a:r>
            <a:r>
              <a:rPr sz="1200" spc="1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125" dirty="0">
                <a:solidFill>
                  <a:srgbClr val="FFFFFF"/>
                </a:solidFill>
                <a:latin typeface="Tahoma"/>
                <a:cs typeface="Tahoma"/>
              </a:rPr>
              <a:t>п</a:t>
            </a:r>
            <a:r>
              <a:rPr sz="1200" spc="110" dirty="0">
                <a:solidFill>
                  <a:srgbClr val="FFFFFF"/>
                </a:solidFill>
                <a:latin typeface="Tahoma"/>
                <a:cs typeface="Tahoma"/>
              </a:rPr>
              <a:t>о</a:t>
            </a:r>
            <a:r>
              <a:rPr sz="1200" spc="85" dirty="0">
                <a:solidFill>
                  <a:srgbClr val="FFFFFF"/>
                </a:solidFill>
                <a:latin typeface="Tahoma"/>
                <a:cs typeface="Tahoma"/>
              </a:rPr>
              <a:t>л</a:t>
            </a:r>
            <a:r>
              <a:rPr sz="1200" spc="65" dirty="0">
                <a:solidFill>
                  <a:srgbClr val="FFFFFF"/>
                </a:solidFill>
                <a:latin typeface="Tahoma"/>
                <a:cs typeface="Tahoma"/>
              </a:rPr>
              <a:t>ь</a:t>
            </a:r>
            <a:r>
              <a:rPr sz="1200" spc="85" dirty="0">
                <a:solidFill>
                  <a:srgbClr val="FFFFFF"/>
                </a:solidFill>
                <a:latin typeface="Tahoma"/>
                <a:cs typeface="Tahoma"/>
              </a:rPr>
              <a:t>з</a:t>
            </a:r>
            <a:r>
              <a:rPr sz="1200" spc="110" dirty="0">
                <a:solidFill>
                  <a:srgbClr val="FFFFFF"/>
                </a:solidFill>
                <a:latin typeface="Tahoma"/>
                <a:cs typeface="Tahoma"/>
              </a:rPr>
              <a:t>о</a:t>
            </a:r>
            <a:r>
              <a:rPr sz="1200" spc="60" dirty="0">
                <a:solidFill>
                  <a:srgbClr val="FFFFFF"/>
                </a:solidFill>
                <a:latin typeface="Tahoma"/>
                <a:cs typeface="Tahoma"/>
              </a:rPr>
              <a:t>ва</a:t>
            </a:r>
            <a:r>
              <a:rPr sz="1200" spc="45" dirty="0">
                <a:solidFill>
                  <a:srgbClr val="FFFFFF"/>
                </a:solidFill>
                <a:latin typeface="Tahoma"/>
                <a:cs typeface="Tahoma"/>
              </a:rPr>
              <a:t>т</a:t>
            </a:r>
            <a:r>
              <a:rPr sz="1200" spc="114" dirty="0">
                <a:solidFill>
                  <a:srgbClr val="FFFFFF"/>
                </a:solidFill>
                <a:latin typeface="Tahoma"/>
                <a:cs typeface="Tahoma"/>
              </a:rPr>
              <a:t>елей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1684889" y="6440830"/>
            <a:ext cx="126364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0" dirty="0">
                <a:solidFill>
                  <a:srgbClr val="FFFFFF"/>
                </a:solidFill>
                <a:latin typeface="Verdana"/>
                <a:cs typeface="Verdana"/>
              </a:rPr>
              <a:t>3</a:t>
            </a:r>
            <a:endParaRPr sz="1400">
              <a:latin typeface="Verdana"/>
              <a:cs typeface="Verdana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7665719" y="1984248"/>
            <a:ext cx="3359150" cy="3106420"/>
            <a:chOff x="7665719" y="1984248"/>
            <a:chExt cx="3359150" cy="3106420"/>
          </a:xfrm>
        </p:grpSpPr>
        <p:sp>
          <p:nvSpPr>
            <p:cNvPr id="34" name="object 34"/>
            <p:cNvSpPr/>
            <p:nvPr/>
          </p:nvSpPr>
          <p:spPr>
            <a:xfrm>
              <a:off x="7684769" y="2003298"/>
              <a:ext cx="3321050" cy="3068320"/>
            </a:xfrm>
            <a:custGeom>
              <a:avLst/>
              <a:gdLst/>
              <a:ahLst/>
              <a:cxnLst/>
              <a:rect l="l" t="t" r="r" b="b"/>
              <a:pathLst>
                <a:path w="3321050" h="3068320">
                  <a:moveTo>
                    <a:pt x="56387" y="1965325"/>
                  </a:moveTo>
                  <a:lnTo>
                    <a:pt x="803782" y="1964435"/>
                  </a:lnTo>
                </a:path>
                <a:path w="3321050" h="3068320">
                  <a:moveTo>
                    <a:pt x="1170431" y="2625852"/>
                  </a:moveTo>
                  <a:lnTo>
                    <a:pt x="1170431" y="3068320"/>
                  </a:lnTo>
                </a:path>
                <a:path w="3321050" h="3068320">
                  <a:moveTo>
                    <a:pt x="2767583" y="1962912"/>
                  </a:moveTo>
                  <a:lnTo>
                    <a:pt x="3320796" y="1965578"/>
                  </a:lnTo>
                </a:path>
                <a:path w="3321050" h="3068320">
                  <a:moveTo>
                    <a:pt x="2129028" y="2625852"/>
                  </a:moveTo>
                  <a:lnTo>
                    <a:pt x="2129028" y="3068320"/>
                  </a:lnTo>
                </a:path>
                <a:path w="3321050" h="3068320">
                  <a:moveTo>
                    <a:pt x="0" y="1091184"/>
                  </a:moveTo>
                  <a:lnTo>
                    <a:pt x="553211" y="1093851"/>
                  </a:lnTo>
                </a:path>
                <a:path w="3321050" h="3068320">
                  <a:moveTo>
                    <a:pt x="2767583" y="1080515"/>
                  </a:moveTo>
                  <a:lnTo>
                    <a:pt x="3320796" y="1083182"/>
                  </a:lnTo>
                </a:path>
                <a:path w="3321050" h="3068320">
                  <a:moveTo>
                    <a:pt x="2129028" y="0"/>
                  </a:moveTo>
                  <a:lnTo>
                    <a:pt x="2129028" y="442467"/>
                  </a:lnTo>
                </a:path>
                <a:path w="3321050" h="3068320">
                  <a:moveTo>
                    <a:pt x="1170431" y="0"/>
                  </a:moveTo>
                  <a:lnTo>
                    <a:pt x="1170431" y="442467"/>
                  </a:lnTo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8210549" y="2440686"/>
              <a:ext cx="2239010" cy="2169160"/>
            </a:xfrm>
            <a:custGeom>
              <a:avLst/>
              <a:gdLst/>
              <a:ahLst/>
              <a:cxnLst/>
              <a:rect l="l" t="t" r="r" b="b"/>
              <a:pathLst>
                <a:path w="2239009" h="2169160">
                  <a:moveTo>
                    <a:pt x="1603628" y="0"/>
                  </a:moveTo>
                  <a:lnTo>
                    <a:pt x="635126" y="0"/>
                  </a:lnTo>
                  <a:lnTo>
                    <a:pt x="0" y="635126"/>
                  </a:lnTo>
                  <a:lnTo>
                    <a:pt x="0" y="1533525"/>
                  </a:lnTo>
                  <a:lnTo>
                    <a:pt x="635126" y="2168652"/>
                  </a:lnTo>
                  <a:lnTo>
                    <a:pt x="1603628" y="2168652"/>
                  </a:lnTo>
                  <a:lnTo>
                    <a:pt x="2238755" y="1533525"/>
                  </a:lnTo>
                  <a:lnTo>
                    <a:pt x="2238755" y="635126"/>
                  </a:lnTo>
                  <a:lnTo>
                    <a:pt x="160362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8210549" y="2440686"/>
              <a:ext cx="2239010" cy="2169160"/>
            </a:xfrm>
            <a:custGeom>
              <a:avLst/>
              <a:gdLst/>
              <a:ahLst/>
              <a:cxnLst/>
              <a:rect l="l" t="t" r="r" b="b"/>
              <a:pathLst>
                <a:path w="2239009" h="2169160">
                  <a:moveTo>
                    <a:pt x="0" y="635126"/>
                  </a:moveTo>
                  <a:lnTo>
                    <a:pt x="635126" y="0"/>
                  </a:lnTo>
                  <a:lnTo>
                    <a:pt x="1603628" y="0"/>
                  </a:lnTo>
                  <a:lnTo>
                    <a:pt x="2238755" y="635126"/>
                  </a:lnTo>
                  <a:lnTo>
                    <a:pt x="2238755" y="1533525"/>
                  </a:lnTo>
                  <a:lnTo>
                    <a:pt x="1603628" y="2168652"/>
                  </a:lnTo>
                  <a:lnTo>
                    <a:pt x="635126" y="2168652"/>
                  </a:lnTo>
                  <a:lnTo>
                    <a:pt x="0" y="1533525"/>
                  </a:lnTo>
                  <a:lnTo>
                    <a:pt x="0" y="635126"/>
                  </a:lnTo>
                  <a:close/>
                </a:path>
              </a:pathLst>
            </a:custGeom>
            <a:ln w="50800">
              <a:solidFill>
                <a:srgbClr val="EF0E7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7" name="object 37"/>
          <p:cNvGrpSpPr/>
          <p:nvPr/>
        </p:nvGrpSpPr>
        <p:grpSpPr>
          <a:xfrm>
            <a:off x="8368030" y="822705"/>
            <a:ext cx="683260" cy="593725"/>
            <a:chOff x="8368030" y="822705"/>
            <a:chExt cx="683260" cy="593725"/>
          </a:xfrm>
        </p:grpSpPr>
        <p:sp>
          <p:nvSpPr>
            <p:cNvPr id="38" name="object 38"/>
            <p:cNvSpPr/>
            <p:nvPr/>
          </p:nvSpPr>
          <p:spPr>
            <a:xfrm>
              <a:off x="8393430" y="848105"/>
              <a:ext cx="632460" cy="542925"/>
            </a:xfrm>
            <a:custGeom>
              <a:avLst/>
              <a:gdLst/>
              <a:ahLst/>
              <a:cxnLst/>
              <a:rect l="l" t="t" r="r" b="b"/>
              <a:pathLst>
                <a:path w="632459" h="542925">
                  <a:moveTo>
                    <a:pt x="496824" y="0"/>
                  </a:moveTo>
                  <a:lnTo>
                    <a:pt x="135636" y="0"/>
                  </a:lnTo>
                  <a:lnTo>
                    <a:pt x="0" y="271272"/>
                  </a:lnTo>
                  <a:lnTo>
                    <a:pt x="135636" y="542544"/>
                  </a:lnTo>
                  <a:lnTo>
                    <a:pt x="496824" y="542544"/>
                  </a:lnTo>
                  <a:lnTo>
                    <a:pt x="632460" y="271272"/>
                  </a:lnTo>
                  <a:lnTo>
                    <a:pt x="4968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8393430" y="848105"/>
              <a:ext cx="632460" cy="542925"/>
            </a:xfrm>
            <a:custGeom>
              <a:avLst/>
              <a:gdLst/>
              <a:ahLst/>
              <a:cxnLst/>
              <a:rect l="l" t="t" r="r" b="b"/>
              <a:pathLst>
                <a:path w="632459" h="542925">
                  <a:moveTo>
                    <a:pt x="0" y="271272"/>
                  </a:moveTo>
                  <a:lnTo>
                    <a:pt x="135636" y="0"/>
                  </a:lnTo>
                  <a:lnTo>
                    <a:pt x="496824" y="0"/>
                  </a:lnTo>
                  <a:lnTo>
                    <a:pt x="632460" y="271272"/>
                  </a:lnTo>
                  <a:lnTo>
                    <a:pt x="496824" y="542544"/>
                  </a:lnTo>
                  <a:lnTo>
                    <a:pt x="135636" y="542544"/>
                  </a:lnTo>
                  <a:lnTo>
                    <a:pt x="0" y="271272"/>
                  </a:lnTo>
                  <a:close/>
                </a:path>
              </a:pathLst>
            </a:custGeom>
            <a:ln w="50800">
              <a:solidFill>
                <a:srgbClr val="EF0E7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484108" y="902207"/>
              <a:ext cx="438911" cy="438912"/>
            </a:xfrm>
            <a:prstGeom prst="rect">
              <a:avLst/>
            </a:prstGeom>
          </p:spPr>
        </p:pic>
      </p:grpSp>
      <p:sp>
        <p:nvSpPr>
          <p:cNvPr id="41" name="object 41"/>
          <p:cNvSpPr txBox="1"/>
          <p:nvPr/>
        </p:nvSpPr>
        <p:spPr>
          <a:xfrm>
            <a:off x="8280654" y="3019805"/>
            <a:ext cx="20961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335" dirty="0">
                <a:latin typeface="Tahoma"/>
                <a:cs typeface="Tahoma"/>
              </a:rPr>
              <a:t>Векторы</a:t>
            </a:r>
            <a:endParaRPr sz="3600">
              <a:latin typeface="Tahoma"/>
              <a:cs typeface="Tahoma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8650985" y="3568700"/>
            <a:ext cx="135509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235" dirty="0">
                <a:latin typeface="Tahoma"/>
                <a:cs typeface="Tahoma"/>
              </a:rPr>
              <a:t>атаки</a:t>
            </a:r>
            <a:endParaRPr sz="3600">
              <a:latin typeface="Tahoma"/>
              <a:cs typeface="Tahoma"/>
            </a:endParaRPr>
          </a:p>
        </p:txBody>
      </p:sp>
      <p:pic>
        <p:nvPicPr>
          <p:cNvPr id="43" name="object 4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857231" y="934211"/>
            <a:ext cx="323088" cy="323088"/>
          </a:xfrm>
          <a:prstGeom prst="rect">
            <a:avLst/>
          </a:prstGeom>
        </p:spPr>
      </p:pic>
      <p:grpSp>
        <p:nvGrpSpPr>
          <p:cNvPr id="44" name="object 44"/>
          <p:cNvGrpSpPr/>
          <p:nvPr/>
        </p:nvGrpSpPr>
        <p:grpSpPr>
          <a:xfrm>
            <a:off x="7225283" y="2406395"/>
            <a:ext cx="4297680" cy="3200400"/>
            <a:chOff x="7225283" y="2406395"/>
            <a:chExt cx="4297680" cy="3200400"/>
          </a:xfrm>
        </p:grpSpPr>
        <p:pic>
          <p:nvPicPr>
            <p:cNvPr id="45" name="object 4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134343" y="2406395"/>
              <a:ext cx="371855" cy="373379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155679" y="3617975"/>
              <a:ext cx="367283" cy="367284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841991" y="5227319"/>
              <a:ext cx="361188" cy="362712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225283" y="3645407"/>
              <a:ext cx="348996" cy="347471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255763" y="2439923"/>
              <a:ext cx="315468" cy="315467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519159" y="5237988"/>
              <a:ext cx="370331" cy="36880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91972" y="2528100"/>
            <a:ext cx="5226050" cy="4001770"/>
          </a:xfrm>
          <a:prstGeom prst="rect">
            <a:avLst/>
          </a:prstGeom>
        </p:spPr>
        <p:txBody>
          <a:bodyPr vert="horz" wrap="square" lIns="0" tIns="3435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705"/>
              </a:spcBef>
            </a:pPr>
            <a:r>
              <a:rPr sz="4800" spc="400" dirty="0">
                <a:solidFill>
                  <a:srgbClr val="FFFFFF"/>
                </a:solidFill>
                <a:latin typeface="Tahoma"/>
                <a:cs typeface="Tahoma"/>
              </a:rPr>
              <a:t>Троян</a:t>
            </a:r>
            <a:endParaRPr sz="4800">
              <a:latin typeface="Tahoma"/>
              <a:cs typeface="Tahoma"/>
            </a:endParaRPr>
          </a:p>
          <a:p>
            <a:pPr marL="12700" marR="5080">
              <a:lnSpc>
                <a:spcPct val="90000"/>
              </a:lnSpc>
              <a:spcBef>
                <a:spcPts val="1335"/>
              </a:spcBef>
            </a:pPr>
            <a:r>
              <a:rPr sz="2000" spc="220" dirty="0">
                <a:solidFill>
                  <a:srgbClr val="FFFFFF"/>
                </a:solidFill>
                <a:latin typeface="Tahoma"/>
                <a:cs typeface="Tahoma"/>
              </a:rPr>
              <a:t>Вредоносный</a:t>
            </a:r>
            <a:r>
              <a:rPr sz="2000" spc="-1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90" dirty="0">
                <a:solidFill>
                  <a:srgbClr val="FFFFFF"/>
                </a:solidFill>
                <a:latin typeface="Tahoma"/>
                <a:cs typeface="Tahoma"/>
              </a:rPr>
              <a:t>код,</a:t>
            </a:r>
            <a:r>
              <a:rPr sz="200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85" dirty="0">
                <a:solidFill>
                  <a:srgbClr val="FFFFFF"/>
                </a:solidFill>
                <a:latin typeface="Tahoma"/>
                <a:cs typeface="Tahoma"/>
              </a:rPr>
              <a:t>спрятанный</a:t>
            </a:r>
            <a:r>
              <a:rPr sz="2000" spc="-1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75" dirty="0">
                <a:solidFill>
                  <a:srgbClr val="FFFFFF"/>
                </a:solidFill>
                <a:latin typeface="Tahoma"/>
                <a:cs typeface="Tahoma"/>
              </a:rPr>
              <a:t>внутри </a:t>
            </a:r>
            <a:r>
              <a:rPr sz="2000" spc="-6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90" dirty="0">
                <a:solidFill>
                  <a:srgbClr val="FFFFFF"/>
                </a:solidFill>
                <a:latin typeface="Tahoma"/>
                <a:cs typeface="Tahoma"/>
              </a:rPr>
              <a:t>работоспособной</a:t>
            </a:r>
            <a:r>
              <a:rPr sz="2000" spc="-1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40" dirty="0">
                <a:solidFill>
                  <a:srgbClr val="FFFFFF"/>
                </a:solidFill>
                <a:latin typeface="Tahoma"/>
                <a:cs typeface="Tahoma"/>
              </a:rPr>
              <a:t>оболочки,</a:t>
            </a:r>
            <a:r>
              <a:rPr sz="2000" spc="-1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85" dirty="0">
                <a:solidFill>
                  <a:srgbClr val="FFFFFF"/>
                </a:solidFill>
                <a:latin typeface="Tahoma"/>
                <a:cs typeface="Tahoma"/>
              </a:rPr>
              <a:t>обычно</a:t>
            </a:r>
            <a:r>
              <a:rPr sz="200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85" dirty="0">
                <a:solidFill>
                  <a:srgbClr val="FFFFFF"/>
                </a:solidFill>
                <a:latin typeface="Tahoma"/>
                <a:cs typeface="Tahoma"/>
              </a:rPr>
              <a:t>— </a:t>
            </a:r>
            <a:r>
              <a:rPr sz="2000" spc="-6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14" dirty="0">
                <a:solidFill>
                  <a:srgbClr val="FFFFFF"/>
                </a:solidFill>
                <a:latin typeface="Tahoma"/>
                <a:cs typeface="Tahoma"/>
              </a:rPr>
              <a:t>какой</a:t>
            </a:r>
            <a:r>
              <a:rPr sz="2000" spc="114" dirty="0">
                <a:solidFill>
                  <a:srgbClr val="FFFFFF"/>
                </a:solidFill>
                <a:latin typeface="Verdana"/>
                <a:cs typeface="Verdana"/>
              </a:rPr>
              <a:t>-</a:t>
            </a:r>
            <a:r>
              <a:rPr sz="2000" spc="114" dirty="0">
                <a:solidFill>
                  <a:srgbClr val="FFFFFF"/>
                </a:solidFill>
                <a:latin typeface="Tahoma"/>
                <a:cs typeface="Tahoma"/>
              </a:rPr>
              <a:t>то </a:t>
            </a:r>
            <a:r>
              <a:rPr sz="2000" spc="175" dirty="0">
                <a:solidFill>
                  <a:srgbClr val="FFFFFF"/>
                </a:solidFill>
                <a:latin typeface="Tahoma"/>
                <a:cs typeface="Tahoma"/>
              </a:rPr>
              <a:t>функционально </a:t>
            </a:r>
            <a:r>
              <a:rPr sz="2000" spc="195" dirty="0">
                <a:solidFill>
                  <a:srgbClr val="FFFFFF"/>
                </a:solidFill>
                <a:latin typeface="Tahoma"/>
                <a:cs typeface="Tahoma"/>
              </a:rPr>
              <a:t>полезной </a:t>
            </a:r>
            <a:r>
              <a:rPr sz="2000" spc="2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80" dirty="0">
                <a:solidFill>
                  <a:srgbClr val="FFFFFF"/>
                </a:solidFill>
                <a:latin typeface="Tahoma"/>
                <a:cs typeface="Tahoma"/>
              </a:rPr>
              <a:t>программы. </a:t>
            </a:r>
            <a:r>
              <a:rPr sz="2000" spc="204" dirty="0">
                <a:solidFill>
                  <a:srgbClr val="FFFFFF"/>
                </a:solidFill>
                <a:latin typeface="Tahoma"/>
                <a:cs typeface="Tahoma"/>
              </a:rPr>
              <a:t>Способен </a:t>
            </a:r>
            <a:r>
              <a:rPr sz="2000" spc="145" dirty="0">
                <a:solidFill>
                  <a:srgbClr val="FFFFFF"/>
                </a:solidFill>
                <a:latin typeface="Tahoma"/>
                <a:cs typeface="Tahoma"/>
              </a:rPr>
              <a:t>перехватить </a:t>
            </a:r>
            <a:r>
              <a:rPr sz="2000" spc="1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90" dirty="0">
                <a:solidFill>
                  <a:srgbClr val="FFFFFF"/>
                </a:solidFill>
                <a:latin typeface="Tahoma"/>
                <a:cs typeface="Tahoma"/>
              </a:rPr>
              <a:t>управление </a:t>
            </a:r>
            <a:r>
              <a:rPr sz="2000" spc="175" dirty="0">
                <a:solidFill>
                  <a:srgbClr val="FFFFFF"/>
                </a:solidFill>
                <a:latin typeface="Tahoma"/>
                <a:cs typeface="Tahoma"/>
              </a:rPr>
              <a:t>устройством </a:t>
            </a:r>
            <a:r>
              <a:rPr sz="2000" spc="250" dirty="0">
                <a:solidFill>
                  <a:srgbClr val="FFFFFF"/>
                </a:solidFill>
                <a:latin typeface="Tahoma"/>
                <a:cs typeface="Tahoma"/>
              </a:rPr>
              <a:t>и </a:t>
            </a:r>
            <a:r>
              <a:rPr sz="2000" spc="170" dirty="0">
                <a:solidFill>
                  <a:srgbClr val="FFFFFF"/>
                </a:solidFill>
                <a:latin typeface="Tahoma"/>
                <a:cs typeface="Tahoma"/>
              </a:rPr>
              <a:t>даже </a:t>
            </a:r>
            <a:r>
              <a:rPr sz="2000" spc="1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90" dirty="0">
                <a:solidFill>
                  <a:srgbClr val="FFFFFF"/>
                </a:solidFill>
                <a:latin typeface="Tahoma"/>
                <a:cs typeface="Tahoma"/>
              </a:rPr>
              <a:t>сетью, </a:t>
            </a:r>
            <a:r>
              <a:rPr sz="2000" spc="175" dirty="0">
                <a:solidFill>
                  <a:srgbClr val="FFFFFF"/>
                </a:solidFill>
                <a:latin typeface="Tahoma"/>
                <a:cs typeface="Tahoma"/>
              </a:rPr>
              <a:t>может </a:t>
            </a:r>
            <a:r>
              <a:rPr sz="2000" spc="135" dirty="0">
                <a:solidFill>
                  <a:srgbClr val="FFFFFF"/>
                </a:solidFill>
                <a:latin typeface="Tahoma"/>
                <a:cs typeface="Tahoma"/>
              </a:rPr>
              <a:t>быть </a:t>
            </a:r>
            <a:r>
              <a:rPr sz="2000" spc="204" dirty="0">
                <a:solidFill>
                  <a:srgbClr val="FFFFFF"/>
                </a:solidFill>
                <a:latin typeface="Tahoma"/>
                <a:cs typeface="Tahoma"/>
              </a:rPr>
              <a:t>переносчиком </a:t>
            </a:r>
            <a:r>
              <a:rPr sz="2000" spc="2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spc="165" dirty="0">
                <a:solidFill>
                  <a:srgbClr val="FFFFFF"/>
                </a:solidFill>
                <a:latin typeface="Trebuchet MS"/>
                <a:cs typeface="Trebuchet MS"/>
              </a:rPr>
              <a:t>комп</a:t>
            </a:r>
            <a:r>
              <a:rPr sz="2000" b="1" spc="145" dirty="0">
                <a:solidFill>
                  <a:srgbClr val="FFFFFF"/>
                </a:solidFill>
                <a:latin typeface="Trebuchet MS"/>
                <a:cs typeface="Trebuchet MS"/>
              </a:rPr>
              <a:t>ь</a:t>
            </a:r>
            <a:r>
              <a:rPr sz="2000" b="1" spc="195" dirty="0">
                <a:solidFill>
                  <a:srgbClr val="FFFFFF"/>
                </a:solidFill>
                <a:latin typeface="Trebuchet MS"/>
                <a:cs typeface="Trebuchet MS"/>
              </a:rPr>
              <a:t>ю</a:t>
            </a:r>
            <a:r>
              <a:rPr sz="2000" b="1" spc="125" dirty="0">
                <a:solidFill>
                  <a:srgbClr val="FFFFFF"/>
                </a:solidFill>
                <a:latin typeface="Trebuchet MS"/>
                <a:cs typeface="Trebuchet MS"/>
              </a:rPr>
              <a:t>терных</a:t>
            </a:r>
            <a:r>
              <a:rPr sz="2000" b="1" spc="-9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b="1" spc="165" dirty="0">
                <a:solidFill>
                  <a:srgbClr val="FFFFFF"/>
                </a:solidFill>
                <a:latin typeface="Trebuchet MS"/>
                <a:cs typeface="Trebuchet MS"/>
              </a:rPr>
              <a:t>в</a:t>
            </a:r>
            <a:r>
              <a:rPr sz="2000" b="1" spc="175" dirty="0">
                <a:solidFill>
                  <a:srgbClr val="FFFFFF"/>
                </a:solidFill>
                <a:latin typeface="Trebuchet MS"/>
                <a:cs typeface="Trebuchet MS"/>
              </a:rPr>
              <a:t>и</a:t>
            </a:r>
            <a:r>
              <a:rPr sz="2000" b="1" spc="150" dirty="0">
                <a:solidFill>
                  <a:srgbClr val="FFFFFF"/>
                </a:solidFill>
                <a:latin typeface="Trebuchet MS"/>
                <a:cs typeface="Trebuchet MS"/>
              </a:rPr>
              <a:t>русов</a:t>
            </a:r>
            <a:r>
              <a:rPr sz="2000" spc="-305" dirty="0">
                <a:solidFill>
                  <a:srgbClr val="FFFFFF"/>
                </a:solidFill>
                <a:latin typeface="Verdana"/>
                <a:cs typeface="Verdana"/>
              </a:rPr>
              <a:t>,</a:t>
            </a:r>
            <a:r>
              <a:rPr sz="2000" spc="-1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175" dirty="0">
                <a:solidFill>
                  <a:srgbClr val="FFFFFF"/>
                </a:solidFill>
                <a:latin typeface="Tahoma"/>
                <a:cs typeface="Tahoma"/>
              </a:rPr>
              <a:t>кейлог</a:t>
            </a:r>
            <a:r>
              <a:rPr sz="2000" spc="130" dirty="0">
                <a:solidFill>
                  <a:srgbClr val="FFFFFF"/>
                </a:solidFill>
                <a:latin typeface="Tahoma"/>
                <a:cs typeface="Tahoma"/>
              </a:rPr>
              <a:t>г</a:t>
            </a:r>
            <a:r>
              <a:rPr sz="2000" spc="175" dirty="0">
                <a:solidFill>
                  <a:srgbClr val="FFFFFF"/>
                </a:solidFill>
                <a:latin typeface="Tahoma"/>
                <a:cs typeface="Tahoma"/>
              </a:rPr>
              <a:t>еров  </a:t>
            </a:r>
            <a:r>
              <a:rPr sz="2000" spc="250" dirty="0">
                <a:solidFill>
                  <a:srgbClr val="FFFFFF"/>
                </a:solidFill>
                <a:latin typeface="Tahoma"/>
                <a:cs typeface="Tahoma"/>
              </a:rPr>
              <a:t>и </a:t>
            </a:r>
            <a:r>
              <a:rPr sz="2000" b="1" spc="95" dirty="0">
                <a:solidFill>
                  <a:srgbClr val="FFFFFF"/>
                </a:solidFill>
                <a:latin typeface="Trebuchet MS"/>
                <a:cs typeface="Trebuchet MS"/>
              </a:rPr>
              <a:t>руткитов</a:t>
            </a:r>
            <a:r>
              <a:rPr sz="2000" spc="95" dirty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sz="2000" spc="170" dirty="0">
                <a:solidFill>
                  <a:srgbClr val="FFFFFF"/>
                </a:solidFill>
                <a:latin typeface="Tahoma"/>
                <a:cs typeface="Tahoma"/>
              </a:rPr>
              <a:t>Используются </a:t>
            </a:r>
            <a:r>
              <a:rPr sz="2000" spc="165" dirty="0">
                <a:solidFill>
                  <a:srgbClr val="FFFFFF"/>
                </a:solidFill>
                <a:latin typeface="Tahoma"/>
                <a:cs typeface="Tahoma"/>
              </a:rPr>
              <a:t>для </a:t>
            </a:r>
            <a:r>
              <a:rPr sz="2000" spc="135" dirty="0">
                <a:solidFill>
                  <a:srgbClr val="FFFFFF"/>
                </a:solidFill>
                <a:latin typeface="Tahoma"/>
                <a:cs typeface="Tahoma"/>
              </a:rPr>
              <a:t>сбора, </a:t>
            </a:r>
            <a:r>
              <a:rPr sz="2000" spc="-6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75" dirty="0">
                <a:solidFill>
                  <a:srgbClr val="FFFFFF"/>
                </a:solidFill>
                <a:latin typeface="Tahoma"/>
                <a:cs typeface="Tahoma"/>
              </a:rPr>
              <a:t>уничтожения </a:t>
            </a:r>
            <a:r>
              <a:rPr sz="2000" spc="215" dirty="0">
                <a:solidFill>
                  <a:srgbClr val="FFFFFF"/>
                </a:solidFill>
                <a:latin typeface="Tahoma"/>
                <a:cs typeface="Tahoma"/>
              </a:rPr>
              <a:t>или </a:t>
            </a:r>
            <a:r>
              <a:rPr sz="2000" spc="204" dirty="0">
                <a:solidFill>
                  <a:srgbClr val="FFFFFF"/>
                </a:solidFill>
                <a:latin typeface="Tahoma"/>
                <a:cs typeface="Tahoma"/>
              </a:rPr>
              <a:t>модификации </a:t>
            </a:r>
            <a:r>
              <a:rPr sz="2000" spc="210" dirty="0">
                <a:solidFill>
                  <a:srgbClr val="FFFFFF"/>
                </a:solidFill>
                <a:latin typeface="Tahoma"/>
                <a:cs typeface="Tahoma"/>
              </a:rPr>
              <a:t> информации</a:t>
            </a:r>
            <a:endParaRPr sz="2000">
              <a:latin typeface="Tahoma"/>
              <a:cs typeface="Tahoma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4191" y="1804416"/>
            <a:ext cx="830580" cy="832103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745337" y="92151"/>
            <a:ext cx="5852160" cy="1489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4800" spc="590" dirty="0"/>
              <a:t>Виды </a:t>
            </a:r>
            <a:r>
              <a:rPr sz="4800" spc="595" dirty="0"/>
              <a:t> </a:t>
            </a:r>
            <a:r>
              <a:rPr sz="4800" spc="495" dirty="0"/>
              <a:t>вредоносного</a:t>
            </a:r>
            <a:r>
              <a:rPr sz="4800" spc="-195" dirty="0"/>
              <a:t> </a:t>
            </a:r>
            <a:r>
              <a:rPr sz="4800" spc="720" dirty="0"/>
              <a:t>ПО</a:t>
            </a:r>
            <a:endParaRPr sz="4800"/>
          </a:p>
        </p:txBody>
      </p:sp>
      <p:sp>
        <p:nvSpPr>
          <p:cNvPr id="5" name="object 5"/>
          <p:cNvSpPr txBox="1"/>
          <p:nvPr/>
        </p:nvSpPr>
        <p:spPr>
          <a:xfrm>
            <a:off x="11738736" y="6459236"/>
            <a:ext cx="118110" cy="2178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639"/>
              </a:lnSpc>
            </a:pPr>
            <a:r>
              <a:rPr sz="1400" spc="35" dirty="0">
                <a:solidFill>
                  <a:srgbClr val="FFFFFF"/>
                </a:solidFill>
                <a:latin typeface="Verdana"/>
                <a:cs typeface="Verdana"/>
              </a:rPr>
              <a:t>4</a:t>
            </a:r>
            <a:endParaRPr sz="1400">
              <a:latin typeface="Verdana"/>
              <a:cs typeface="Verdana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7005319" y="0"/>
            <a:ext cx="5186680" cy="6858000"/>
            <a:chOff x="7005319" y="0"/>
            <a:chExt cx="5186680" cy="685800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056119" y="0"/>
              <a:ext cx="5135880" cy="6857997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7030719" y="758"/>
              <a:ext cx="0" cy="6857365"/>
            </a:xfrm>
            <a:custGeom>
              <a:avLst/>
              <a:gdLst/>
              <a:ahLst/>
              <a:cxnLst/>
              <a:rect l="l" t="t" r="r" b="b"/>
              <a:pathLst>
                <a:path h="6857365">
                  <a:moveTo>
                    <a:pt x="0" y="0"/>
                  </a:moveTo>
                  <a:lnTo>
                    <a:pt x="0" y="6857241"/>
                  </a:lnTo>
                </a:path>
              </a:pathLst>
            </a:custGeom>
            <a:ln w="50800">
              <a:solidFill>
                <a:srgbClr val="EF0E7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11820525" y="6393281"/>
            <a:ext cx="14351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35" dirty="0">
                <a:solidFill>
                  <a:srgbClr val="FFFFFF"/>
                </a:solidFill>
                <a:latin typeface="Verdana"/>
                <a:cs typeface="Verdana"/>
              </a:rPr>
              <a:t>4</a:t>
            </a:r>
            <a:endParaRPr sz="14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35888" y="2921253"/>
            <a:ext cx="6508115" cy="3728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440" dirty="0">
                <a:solidFill>
                  <a:srgbClr val="FFFFFF"/>
                </a:solidFill>
                <a:latin typeface="Tahoma"/>
                <a:cs typeface="Tahoma"/>
              </a:rPr>
              <a:t>Кейлоггер</a:t>
            </a:r>
            <a:endParaRPr sz="4800">
              <a:latin typeface="Tahoma"/>
              <a:cs typeface="Tahoma"/>
            </a:endParaRPr>
          </a:p>
          <a:p>
            <a:pPr marL="68580" marR="5080">
              <a:lnSpc>
                <a:spcPct val="90000"/>
              </a:lnSpc>
              <a:spcBef>
                <a:spcPts val="1789"/>
              </a:spcBef>
            </a:pPr>
            <a:r>
              <a:rPr sz="2000" b="1" spc="-70" dirty="0">
                <a:solidFill>
                  <a:srgbClr val="FFFFFF"/>
                </a:solidFill>
                <a:latin typeface="Verdana"/>
                <a:cs typeface="Verdana"/>
              </a:rPr>
              <a:t>Клавиатурн</a:t>
            </a:r>
            <a:r>
              <a:rPr sz="2000" b="1" spc="-110" dirty="0">
                <a:solidFill>
                  <a:srgbClr val="FFFFFF"/>
                </a:solidFill>
                <a:latin typeface="Verdana"/>
                <a:cs typeface="Verdana"/>
              </a:rPr>
              <a:t>ы</a:t>
            </a:r>
            <a:r>
              <a:rPr sz="2000" b="1" spc="-20" dirty="0">
                <a:solidFill>
                  <a:srgbClr val="FFFFFF"/>
                </a:solidFill>
                <a:latin typeface="Verdana"/>
                <a:cs typeface="Verdana"/>
              </a:rPr>
              <a:t>й</a:t>
            </a:r>
            <a:r>
              <a:rPr sz="2000" b="1" spc="-1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b="1" spc="-75" dirty="0">
                <a:solidFill>
                  <a:srgbClr val="FFFFFF"/>
                </a:solidFill>
                <a:latin typeface="Verdana"/>
                <a:cs typeface="Verdana"/>
              </a:rPr>
              <a:t>ш</a:t>
            </a:r>
            <a:r>
              <a:rPr sz="2000" b="1" spc="-65" dirty="0">
                <a:solidFill>
                  <a:srgbClr val="FFFFFF"/>
                </a:solidFill>
                <a:latin typeface="Verdana"/>
                <a:cs typeface="Verdana"/>
              </a:rPr>
              <a:t>п</a:t>
            </a:r>
            <a:r>
              <a:rPr sz="2000" b="1" spc="-45" dirty="0">
                <a:solidFill>
                  <a:srgbClr val="FFFFFF"/>
                </a:solidFill>
                <a:latin typeface="Verdana"/>
                <a:cs typeface="Verdana"/>
              </a:rPr>
              <a:t>ио</a:t>
            </a:r>
            <a:r>
              <a:rPr sz="2000" b="1" spc="-50" dirty="0">
                <a:solidFill>
                  <a:srgbClr val="FFFFFF"/>
                </a:solidFill>
                <a:latin typeface="Verdana"/>
                <a:cs typeface="Verdana"/>
              </a:rPr>
              <a:t>н</a:t>
            </a:r>
            <a:r>
              <a:rPr sz="2000" spc="-185" dirty="0">
                <a:solidFill>
                  <a:srgbClr val="FFFFFF"/>
                </a:solidFill>
                <a:latin typeface="Tahoma"/>
                <a:cs typeface="Tahoma"/>
              </a:rPr>
              <a:t>,</a:t>
            </a:r>
            <a:r>
              <a:rPr sz="2000" spc="-1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70" dirty="0">
                <a:solidFill>
                  <a:srgbClr val="FFFFFF"/>
                </a:solidFill>
                <a:latin typeface="Tahoma"/>
                <a:cs typeface="Tahoma"/>
              </a:rPr>
              <a:t>к</a:t>
            </a:r>
            <a:r>
              <a:rPr sz="2000" spc="175" dirty="0">
                <a:solidFill>
                  <a:srgbClr val="FFFFFF"/>
                </a:solidFill>
                <a:latin typeface="Tahoma"/>
                <a:cs typeface="Tahoma"/>
              </a:rPr>
              <a:t>о</a:t>
            </a:r>
            <a:r>
              <a:rPr sz="2000" spc="180" dirty="0">
                <a:solidFill>
                  <a:srgbClr val="FFFFFF"/>
                </a:solidFill>
                <a:latin typeface="Tahoma"/>
                <a:cs typeface="Tahoma"/>
              </a:rPr>
              <a:t>торый</a:t>
            </a:r>
            <a:r>
              <a:rPr sz="2000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25" dirty="0">
                <a:solidFill>
                  <a:srgbClr val="FFFFFF"/>
                </a:solidFill>
                <a:latin typeface="Tahoma"/>
                <a:cs typeface="Tahoma"/>
              </a:rPr>
              <a:t>з</a:t>
            </a:r>
            <a:r>
              <a:rPr sz="2000" spc="135" dirty="0">
                <a:solidFill>
                  <a:srgbClr val="FFFFFF"/>
                </a:solidFill>
                <a:latin typeface="Tahoma"/>
                <a:cs typeface="Tahoma"/>
              </a:rPr>
              <a:t>а</a:t>
            </a:r>
            <a:r>
              <a:rPr sz="2000" spc="190" dirty="0">
                <a:solidFill>
                  <a:srgbClr val="FFFFFF"/>
                </a:solidFill>
                <a:latin typeface="Tahoma"/>
                <a:cs typeface="Tahoma"/>
              </a:rPr>
              <a:t>писыва</a:t>
            </a:r>
            <a:r>
              <a:rPr sz="2000" spc="170" dirty="0">
                <a:solidFill>
                  <a:srgbClr val="FFFFFF"/>
                </a:solidFill>
                <a:latin typeface="Tahoma"/>
                <a:cs typeface="Tahoma"/>
              </a:rPr>
              <a:t>е</a:t>
            </a:r>
            <a:r>
              <a:rPr sz="2000" spc="10" dirty="0">
                <a:solidFill>
                  <a:srgbClr val="FFFFFF"/>
                </a:solidFill>
                <a:latin typeface="Tahoma"/>
                <a:cs typeface="Tahoma"/>
              </a:rPr>
              <a:t>т  </a:t>
            </a:r>
            <a:r>
              <a:rPr sz="2000" spc="185" dirty="0">
                <a:solidFill>
                  <a:srgbClr val="FFFFFF"/>
                </a:solidFill>
                <a:latin typeface="Tahoma"/>
                <a:cs typeface="Tahoma"/>
              </a:rPr>
              <a:t>всё </a:t>
            </a:r>
            <a:r>
              <a:rPr sz="2000" spc="204" dirty="0">
                <a:solidFill>
                  <a:srgbClr val="FFFFFF"/>
                </a:solidFill>
                <a:latin typeface="Tahoma"/>
                <a:cs typeface="Tahoma"/>
              </a:rPr>
              <a:t>набираемое </a:t>
            </a:r>
            <a:r>
              <a:rPr sz="2000" spc="170" dirty="0">
                <a:solidFill>
                  <a:srgbClr val="FFFFFF"/>
                </a:solidFill>
                <a:latin typeface="Tahoma"/>
                <a:cs typeface="Tahoma"/>
              </a:rPr>
              <a:t>на </a:t>
            </a:r>
            <a:r>
              <a:rPr sz="2000" spc="155" dirty="0">
                <a:solidFill>
                  <a:srgbClr val="FFFFFF"/>
                </a:solidFill>
                <a:latin typeface="Tahoma"/>
                <a:cs typeface="Tahoma"/>
              </a:rPr>
              <a:t>клавиатуре </a:t>
            </a:r>
            <a:r>
              <a:rPr sz="2000" spc="250" dirty="0">
                <a:solidFill>
                  <a:srgbClr val="FFFFFF"/>
                </a:solidFill>
                <a:latin typeface="Tahoma"/>
                <a:cs typeface="Tahoma"/>
              </a:rPr>
              <a:t>и </a:t>
            </a:r>
            <a:r>
              <a:rPr sz="2000" spc="150" dirty="0">
                <a:solidFill>
                  <a:srgbClr val="FFFFFF"/>
                </a:solidFill>
                <a:latin typeface="Tahoma"/>
                <a:cs typeface="Tahoma"/>
              </a:rPr>
              <a:t>отправляет </a:t>
            </a:r>
            <a:r>
              <a:rPr sz="2000" spc="1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75" dirty="0">
                <a:solidFill>
                  <a:srgbClr val="FFFFFF"/>
                </a:solidFill>
                <a:latin typeface="Tahoma"/>
                <a:cs typeface="Tahoma"/>
              </a:rPr>
              <a:t>злоумышленникам. </a:t>
            </a:r>
            <a:r>
              <a:rPr sz="2000" spc="229" dirty="0">
                <a:solidFill>
                  <a:srgbClr val="FFFFFF"/>
                </a:solidFill>
                <a:latin typeface="Tahoma"/>
                <a:cs typeface="Tahoma"/>
              </a:rPr>
              <a:t>С </a:t>
            </a:r>
            <a:r>
              <a:rPr sz="2000" spc="215" dirty="0">
                <a:solidFill>
                  <a:srgbClr val="FFFFFF"/>
                </a:solidFill>
                <a:latin typeface="Tahoma"/>
                <a:cs typeface="Tahoma"/>
              </a:rPr>
              <a:t>помощью </a:t>
            </a:r>
            <a:r>
              <a:rPr sz="2000" spc="180" dirty="0">
                <a:solidFill>
                  <a:srgbClr val="FFFFFF"/>
                </a:solidFill>
                <a:latin typeface="Tahoma"/>
                <a:cs typeface="Tahoma"/>
              </a:rPr>
              <a:t>кейлоггеров </a:t>
            </a:r>
            <a:r>
              <a:rPr sz="2000" spc="1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245" dirty="0">
                <a:solidFill>
                  <a:srgbClr val="FFFFFF"/>
                </a:solidFill>
                <a:latin typeface="Tahoma"/>
                <a:cs typeface="Tahoma"/>
              </a:rPr>
              <a:t>пр</a:t>
            </a:r>
            <a:r>
              <a:rPr sz="2000" spc="180" dirty="0">
                <a:solidFill>
                  <a:srgbClr val="FFFFFF"/>
                </a:solidFill>
                <a:latin typeface="Tahoma"/>
                <a:cs typeface="Tahoma"/>
              </a:rPr>
              <a:t>еступники</a:t>
            </a:r>
            <a:r>
              <a:rPr sz="2000" spc="-1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85" dirty="0">
                <a:solidFill>
                  <a:srgbClr val="FFFFFF"/>
                </a:solidFill>
                <a:latin typeface="Tahoma"/>
                <a:cs typeface="Tahoma"/>
              </a:rPr>
              <a:t>мог</a:t>
            </a:r>
            <a:r>
              <a:rPr sz="2000" spc="165" dirty="0">
                <a:solidFill>
                  <a:srgbClr val="FFFFFF"/>
                </a:solidFill>
                <a:latin typeface="Tahoma"/>
                <a:cs typeface="Tahoma"/>
              </a:rPr>
              <a:t>у</a:t>
            </a:r>
            <a:r>
              <a:rPr sz="2000" spc="10" dirty="0">
                <a:solidFill>
                  <a:srgbClr val="FFFFFF"/>
                </a:solidFill>
                <a:latin typeface="Tahoma"/>
                <a:cs typeface="Tahoma"/>
              </a:rPr>
              <a:t>т</a:t>
            </a:r>
            <a:r>
              <a:rPr sz="200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85" dirty="0">
                <a:solidFill>
                  <a:srgbClr val="FFFFFF"/>
                </a:solidFill>
                <a:latin typeface="Tahoma"/>
                <a:cs typeface="Tahoma"/>
              </a:rPr>
              <a:t>по</a:t>
            </a:r>
            <a:r>
              <a:rPr sz="2000" spc="195" dirty="0">
                <a:solidFill>
                  <a:srgbClr val="FFFFFF"/>
                </a:solidFill>
                <a:latin typeface="Tahoma"/>
                <a:cs typeface="Tahoma"/>
              </a:rPr>
              <a:t>л</a:t>
            </a:r>
            <a:r>
              <a:rPr sz="2000" spc="125" dirty="0">
                <a:solidFill>
                  <a:srgbClr val="FFFFFF"/>
                </a:solidFill>
                <a:latin typeface="Tahoma"/>
                <a:cs typeface="Tahoma"/>
              </a:rPr>
              <a:t>учить</a:t>
            </a:r>
            <a:r>
              <a:rPr sz="2000" spc="-1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spc="-35" dirty="0">
                <a:solidFill>
                  <a:srgbClr val="FFFFFF"/>
                </a:solidFill>
                <a:latin typeface="Verdana"/>
                <a:cs typeface="Verdana"/>
              </a:rPr>
              <a:t>доступ</a:t>
            </a:r>
            <a:r>
              <a:rPr sz="2000" b="1" spc="-1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b="1" spc="-60" dirty="0">
                <a:solidFill>
                  <a:srgbClr val="FFFFFF"/>
                </a:solidFill>
                <a:latin typeface="Verdana"/>
                <a:cs typeface="Verdana"/>
              </a:rPr>
              <a:t>ко</a:t>
            </a:r>
            <a:r>
              <a:rPr sz="2000" b="1" spc="-1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b="1" spc="-60" dirty="0">
                <a:solidFill>
                  <a:srgbClr val="FFFFFF"/>
                </a:solidFill>
                <a:latin typeface="Verdana"/>
                <a:cs typeface="Verdana"/>
              </a:rPr>
              <a:t>вс</a:t>
            </a:r>
            <a:r>
              <a:rPr sz="2000" b="1" spc="-25" dirty="0">
                <a:solidFill>
                  <a:srgbClr val="FFFFFF"/>
                </a:solidFill>
                <a:latin typeface="Verdana"/>
                <a:cs typeface="Verdana"/>
              </a:rPr>
              <a:t>ем  </a:t>
            </a:r>
            <a:r>
              <a:rPr sz="2000" b="1" spc="-35" dirty="0">
                <a:solidFill>
                  <a:srgbClr val="FFFFFF"/>
                </a:solidFill>
                <a:latin typeface="Verdana"/>
                <a:cs typeface="Verdana"/>
              </a:rPr>
              <a:t>сервис</a:t>
            </a:r>
            <a:r>
              <a:rPr sz="2000" b="1" spc="-80" dirty="0">
                <a:solidFill>
                  <a:srgbClr val="FFFFFF"/>
                </a:solidFill>
                <a:latin typeface="Verdana"/>
                <a:cs typeface="Verdana"/>
              </a:rPr>
              <a:t>ам</a:t>
            </a:r>
            <a:r>
              <a:rPr sz="2000" b="1" spc="-1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204" dirty="0">
                <a:solidFill>
                  <a:srgbClr val="FFFFFF"/>
                </a:solidFill>
                <a:latin typeface="Tahoma"/>
                <a:cs typeface="Tahoma"/>
              </a:rPr>
              <a:t>с</a:t>
            </a:r>
            <a:r>
              <a:rPr sz="200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60" dirty="0">
                <a:solidFill>
                  <a:srgbClr val="FFFFFF"/>
                </a:solidFill>
                <a:latin typeface="Tahoma"/>
                <a:cs typeface="Tahoma"/>
              </a:rPr>
              <a:t>устройств</a:t>
            </a:r>
            <a:r>
              <a:rPr sz="2000" spc="114" dirty="0">
                <a:solidFill>
                  <a:srgbClr val="FFFFFF"/>
                </a:solidFill>
                <a:latin typeface="Tahoma"/>
                <a:cs typeface="Tahoma"/>
              </a:rPr>
              <a:t>а</a:t>
            </a:r>
            <a:r>
              <a:rPr sz="2000" spc="-1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85" dirty="0">
                <a:solidFill>
                  <a:srgbClr val="FFFFFF"/>
                </a:solidFill>
                <a:latin typeface="Tahoma"/>
                <a:cs typeface="Tahoma"/>
              </a:rPr>
              <a:t>по</a:t>
            </a:r>
            <a:r>
              <a:rPr sz="2000" spc="195" dirty="0">
                <a:solidFill>
                  <a:srgbClr val="FFFFFF"/>
                </a:solidFill>
                <a:latin typeface="Tahoma"/>
                <a:cs typeface="Tahoma"/>
              </a:rPr>
              <a:t>л</a:t>
            </a:r>
            <a:r>
              <a:rPr sz="2000" spc="135" dirty="0">
                <a:solidFill>
                  <a:srgbClr val="FFFFFF"/>
                </a:solidFill>
                <a:latin typeface="Tahoma"/>
                <a:cs typeface="Tahoma"/>
              </a:rPr>
              <a:t>ьзоват</a:t>
            </a:r>
            <a:r>
              <a:rPr sz="2000" spc="130" dirty="0">
                <a:solidFill>
                  <a:srgbClr val="FFFFFF"/>
                </a:solidFill>
                <a:latin typeface="Tahoma"/>
                <a:cs typeface="Tahoma"/>
              </a:rPr>
              <a:t>е</a:t>
            </a:r>
            <a:r>
              <a:rPr sz="2000" spc="40" dirty="0">
                <a:solidFill>
                  <a:srgbClr val="FFFFFF"/>
                </a:solidFill>
                <a:latin typeface="Tahoma"/>
                <a:cs typeface="Tahoma"/>
              </a:rPr>
              <a:t>ля,</a:t>
            </a:r>
            <a:r>
              <a:rPr sz="2000" spc="-1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60" dirty="0">
                <a:solidFill>
                  <a:srgbClr val="FFFFFF"/>
                </a:solidFill>
                <a:latin typeface="Tahoma"/>
                <a:cs typeface="Tahoma"/>
              </a:rPr>
              <a:t>вк</a:t>
            </a:r>
            <a:r>
              <a:rPr sz="2000" spc="175" dirty="0">
                <a:solidFill>
                  <a:srgbClr val="FFFFFF"/>
                </a:solidFill>
                <a:latin typeface="Tahoma"/>
                <a:cs typeface="Tahoma"/>
              </a:rPr>
              <a:t>л</a:t>
            </a:r>
            <a:r>
              <a:rPr sz="2000" spc="155" dirty="0">
                <a:solidFill>
                  <a:srgbClr val="FFFFFF"/>
                </a:solidFill>
                <a:latin typeface="Tahoma"/>
                <a:cs typeface="Tahoma"/>
              </a:rPr>
              <a:t>юч</a:t>
            </a:r>
            <a:r>
              <a:rPr sz="2000" spc="114" dirty="0">
                <a:solidFill>
                  <a:srgbClr val="FFFFFF"/>
                </a:solidFill>
                <a:latin typeface="Tahoma"/>
                <a:cs typeface="Tahoma"/>
              </a:rPr>
              <a:t>ая  </a:t>
            </a:r>
            <a:r>
              <a:rPr sz="2000" spc="180" dirty="0">
                <a:solidFill>
                  <a:srgbClr val="FFFFFF"/>
                </a:solidFill>
                <a:latin typeface="Tahoma"/>
                <a:cs typeface="Tahoma"/>
              </a:rPr>
              <a:t>финансовые </a:t>
            </a:r>
            <a:r>
              <a:rPr sz="2000" spc="150" dirty="0">
                <a:solidFill>
                  <a:srgbClr val="FFFFFF"/>
                </a:solidFill>
                <a:latin typeface="Tahoma"/>
                <a:cs typeface="Tahoma"/>
              </a:rPr>
              <a:t>инструменты. </a:t>
            </a:r>
            <a:r>
              <a:rPr sz="2000" spc="200" dirty="0">
                <a:solidFill>
                  <a:srgbClr val="FFFFFF"/>
                </a:solidFill>
                <a:latin typeface="Tahoma"/>
                <a:cs typeface="Tahoma"/>
              </a:rPr>
              <a:t>К </a:t>
            </a:r>
            <a:r>
              <a:rPr sz="2000" spc="180" dirty="0">
                <a:solidFill>
                  <a:srgbClr val="FFFFFF"/>
                </a:solidFill>
                <a:latin typeface="Tahoma"/>
                <a:cs typeface="Tahoma"/>
              </a:rPr>
              <a:t>преступнику </a:t>
            </a:r>
            <a:r>
              <a:rPr sz="2000" spc="1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40" dirty="0">
                <a:solidFill>
                  <a:srgbClr val="FFFFFF"/>
                </a:solidFill>
                <a:latin typeface="Tahoma"/>
                <a:cs typeface="Tahoma"/>
              </a:rPr>
              <a:t>поступает </a:t>
            </a:r>
            <a:r>
              <a:rPr sz="2000" spc="100" dirty="0">
                <a:solidFill>
                  <a:srgbClr val="FFFFFF"/>
                </a:solidFill>
                <a:latin typeface="Tahoma"/>
                <a:cs typeface="Tahoma"/>
              </a:rPr>
              <a:t>отчет </a:t>
            </a:r>
            <a:r>
              <a:rPr sz="2000" spc="185" dirty="0">
                <a:solidFill>
                  <a:srgbClr val="FFFFFF"/>
                </a:solidFill>
                <a:latin typeface="Tahoma"/>
                <a:cs typeface="Tahoma"/>
              </a:rPr>
              <a:t>о </a:t>
            </a:r>
            <a:r>
              <a:rPr sz="2000" spc="165" dirty="0">
                <a:solidFill>
                  <a:srgbClr val="FFFFFF"/>
                </a:solidFill>
                <a:latin typeface="Tahoma"/>
                <a:cs typeface="Tahoma"/>
              </a:rPr>
              <a:t>нажатии </a:t>
            </a:r>
            <a:r>
              <a:rPr sz="2000" spc="185" dirty="0">
                <a:solidFill>
                  <a:srgbClr val="FFFFFF"/>
                </a:solidFill>
                <a:latin typeface="Tahoma"/>
                <a:cs typeface="Tahoma"/>
              </a:rPr>
              <a:t>каждой </a:t>
            </a:r>
            <a:r>
              <a:rPr sz="2000" spc="155" dirty="0">
                <a:solidFill>
                  <a:srgbClr val="FFFFFF"/>
                </a:solidFill>
                <a:latin typeface="Tahoma"/>
                <a:cs typeface="Tahoma"/>
              </a:rPr>
              <a:t>клавиши, </a:t>
            </a:r>
            <a:r>
              <a:rPr sz="2000" spc="114" dirty="0">
                <a:solidFill>
                  <a:srgbClr val="FFFFFF"/>
                </a:solidFill>
                <a:latin typeface="Tahoma"/>
                <a:cs typeface="Tahoma"/>
              </a:rPr>
              <a:t>а </a:t>
            </a:r>
            <a:r>
              <a:rPr sz="2000" spc="-6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00" dirty="0">
                <a:solidFill>
                  <a:srgbClr val="FFFFFF"/>
                </a:solidFill>
                <a:latin typeface="Tahoma"/>
                <a:cs typeface="Tahoma"/>
              </a:rPr>
              <a:t>значит,</a:t>
            </a:r>
            <a:r>
              <a:rPr sz="2000" spc="-1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204" dirty="0">
                <a:solidFill>
                  <a:srgbClr val="FFFFFF"/>
                </a:solidFill>
                <a:latin typeface="Tahoma"/>
                <a:cs typeface="Tahoma"/>
              </a:rPr>
              <a:t>он</a:t>
            </a:r>
            <a:r>
              <a:rPr sz="2000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35" dirty="0">
                <a:solidFill>
                  <a:srgbClr val="FFFFFF"/>
                </a:solidFill>
                <a:latin typeface="Tahoma"/>
                <a:cs typeface="Tahoma"/>
              </a:rPr>
              <a:t>получает</a:t>
            </a:r>
            <a:r>
              <a:rPr sz="2000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50" dirty="0">
                <a:solidFill>
                  <a:srgbClr val="FFFFFF"/>
                </a:solidFill>
                <a:latin typeface="Tahoma"/>
                <a:cs typeface="Tahoma"/>
              </a:rPr>
              <a:t>онлайн</a:t>
            </a:r>
            <a:r>
              <a:rPr sz="2000" spc="150" dirty="0">
                <a:solidFill>
                  <a:srgbClr val="FFFFFF"/>
                </a:solidFill>
                <a:latin typeface="Verdana"/>
                <a:cs typeface="Verdana"/>
              </a:rPr>
              <a:t>-</a:t>
            </a:r>
            <a:r>
              <a:rPr sz="2000" spc="150" dirty="0">
                <a:solidFill>
                  <a:srgbClr val="FFFFFF"/>
                </a:solidFill>
                <a:latin typeface="Tahoma"/>
                <a:cs typeface="Tahoma"/>
              </a:rPr>
              <a:t>доступ</a:t>
            </a:r>
            <a:r>
              <a:rPr sz="2000" spc="-1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65" dirty="0">
                <a:solidFill>
                  <a:srgbClr val="FFFFFF"/>
                </a:solidFill>
                <a:latin typeface="Tahoma"/>
                <a:cs typeface="Tahoma"/>
              </a:rPr>
              <a:t>к</a:t>
            </a:r>
            <a:r>
              <a:rPr sz="200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210" dirty="0">
                <a:solidFill>
                  <a:srgbClr val="FFFFFF"/>
                </a:solidFill>
                <a:latin typeface="Tahoma"/>
                <a:cs typeface="Tahoma"/>
              </a:rPr>
              <a:t>переписке </a:t>
            </a:r>
            <a:r>
              <a:rPr sz="2000" spc="-6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75" dirty="0">
                <a:solidFill>
                  <a:srgbClr val="FFFFFF"/>
                </a:solidFill>
                <a:latin typeface="Tahoma"/>
                <a:cs typeface="Tahoma"/>
              </a:rPr>
              <a:t>во</a:t>
            </a:r>
            <a:r>
              <a:rPr sz="200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55" dirty="0">
                <a:solidFill>
                  <a:srgbClr val="FFFFFF"/>
                </a:solidFill>
                <a:latin typeface="Tahoma"/>
                <a:cs typeface="Tahoma"/>
              </a:rPr>
              <a:t>всех</a:t>
            </a:r>
            <a:r>
              <a:rPr sz="2000" spc="-1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90" dirty="0">
                <a:solidFill>
                  <a:srgbClr val="FFFFFF"/>
                </a:solidFill>
                <a:latin typeface="Tahoma"/>
                <a:cs typeface="Tahoma"/>
              </a:rPr>
              <a:t>мессенджерах</a:t>
            </a:r>
            <a:r>
              <a:rPr sz="2000" spc="-1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250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sz="200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14" dirty="0">
                <a:solidFill>
                  <a:srgbClr val="FFFFFF"/>
                </a:solidFill>
                <a:latin typeface="Tahoma"/>
                <a:cs typeface="Tahoma"/>
              </a:rPr>
              <a:t>соцсетях,</a:t>
            </a:r>
            <a:r>
              <a:rPr sz="200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65" dirty="0">
                <a:solidFill>
                  <a:srgbClr val="FFFFFF"/>
                </a:solidFill>
                <a:latin typeface="Tahoma"/>
                <a:cs typeface="Tahoma"/>
              </a:rPr>
              <a:t>в</a:t>
            </a:r>
            <a:r>
              <a:rPr sz="2000" spc="-1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65" dirty="0">
                <a:solidFill>
                  <a:srgbClr val="FFFFFF"/>
                </a:solidFill>
                <a:latin typeface="Tahoma"/>
                <a:cs typeface="Tahoma"/>
              </a:rPr>
              <a:t>том</a:t>
            </a:r>
            <a:r>
              <a:rPr sz="200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80" dirty="0">
                <a:solidFill>
                  <a:srgbClr val="FFFFFF"/>
                </a:solidFill>
                <a:latin typeface="Tahoma"/>
                <a:cs typeface="Tahoma"/>
              </a:rPr>
              <a:t>числе</a:t>
            </a:r>
            <a:endParaRPr sz="2000">
              <a:latin typeface="Tahoma"/>
              <a:cs typeface="Tahoma"/>
            </a:endParaRPr>
          </a:p>
          <a:p>
            <a:pPr marL="68580">
              <a:lnSpc>
                <a:spcPts val="2160"/>
              </a:lnSpc>
            </a:pPr>
            <a:r>
              <a:rPr sz="2000" spc="250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sz="2000" spc="-1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85" dirty="0">
                <a:solidFill>
                  <a:srgbClr val="FFFFFF"/>
                </a:solidFill>
                <a:latin typeface="Tahoma"/>
                <a:cs typeface="Tahoma"/>
              </a:rPr>
              <a:t>конфиденциальной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01446" y="253695"/>
            <a:ext cx="5852160" cy="1489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4800" spc="590" dirty="0"/>
              <a:t>Виды </a:t>
            </a:r>
            <a:r>
              <a:rPr sz="4800" spc="595" dirty="0"/>
              <a:t> </a:t>
            </a:r>
            <a:r>
              <a:rPr sz="4800" spc="495" dirty="0"/>
              <a:t>вредоносного</a:t>
            </a:r>
            <a:r>
              <a:rPr sz="4800" spc="-195" dirty="0"/>
              <a:t> </a:t>
            </a:r>
            <a:r>
              <a:rPr sz="4800" spc="720" dirty="0"/>
              <a:t>ПО</a:t>
            </a:r>
            <a:endParaRPr sz="4800"/>
          </a:p>
        </p:txBody>
      </p:sp>
      <p:sp>
        <p:nvSpPr>
          <p:cNvPr id="4" name="object 4"/>
          <p:cNvSpPr txBox="1"/>
          <p:nvPr/>
        </p:nvSpPr>
        <p:spPr>
          <a:xfrm>
            <a:off x="11755501" y="6411687"/>
            <a:ext cx="195580" cy="265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639"/>
              </a:lnSpc>
            </a:pPr>
            <a:r>
              <a:rPr sz="2100" spc="-232" baseline="-13888" dirty="0">
                <a:solidFill>
                  <a:srgbClr val="FFFFFF"/>
                </a:solidFill>
                <a:latin typeface="Verdana"/>
                <a:cs typeface="Verdana"/>
              </a:rPr>
              <a:t>5</a:t>
            </a:r>
            <a:r>
              <a:rPr sz="1400" spc="-100" dirty="0">
                <a:latin typeface="Verdana"/>
                <a:cs typeface="Verdana"/>
              </a:rPr>
              <a:t>5</a:t>
            </a:r>
            <a:endParaRPr sz="1400">
              <a:latin typeface="Verdana"/>
              <a:cs typeface="Verdana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03148" y="1996439"/>
            <a:ext cx="777240" cy="775715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7419847" y="0"/>
            <a:ext cx="4772660" cy="6858000"/>
            <a:chOff x="7419847" y="0"/>
            <a:chExt cx="4772660" cy="685800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470647" y="0"/>
              <a:ext cx="4721352" cy="6857996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7445247" y="758"/>
              <a:ext cx="0" cy="6857365"/>
            </a:xfrm>
            <a:custGeom>
              <a:avLst/>
              <a:gdLst/>
              <a:ahLst/>
              <a:cxnLst/>
              <a:rect l="l" t="t" r="r" b="b"/>
              <a:pathLst>
                <a:path h="6857365">
                  <a:moveTo>
                    <a:pt x="0" y="0"/>
                  </a:moveTo>
                  <a:lnTo>
                    <a:pt x="0" y="6857241"/>
                  </a:lnTo>
                </a:path>
              </a:pathLst>
            </a:custGeom>
            <a:ln w="50800">
              <a:solidFill>
                <a:srgbClr val="EF0E7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11684889" y="6440830"/>
            <a:ext cx="126364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0" dirty="0">
                <a:solidFill>
                  <a:srgbClr val="FFFFFF"/>
                </a:solidFill>
                <a:latin typeface="Verdana"/>
                <a:cs typeface="Verdana"/>
              </a:rPr>
              <a:t>5</a:t>
            </a:r>
            <a:endParaRPr sz="14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35888" y="2914903"/>
            <a:ext cx="6948805" cy="32632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445" dirty="0">
                <a:solidFill>
                  <a:srgbClr val="FFFFFF"/>
                </a:solidFill>
                <a:latin typeface="Tahoma"/>
                <a:cs typeface="Tahoma"/>
              </a:rPr>
              <a:t>Пиратское</a:t>
            </a:r>
            <a:r>
              <a:rPr sz="4800" spc="-3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4800" spc="700" dirty="0">
                <a:solidFill>
                  <a:srgbClr val="FFFFFF"/>
                </a:solidFill>
                <a:latin typeface="Tahoma"/>
                <a:cs typeface="Tahoma"/>
              </a:rPr>
              <a:t>ПО</a:t>
            </a:r>
            <a:endParaRPr sz="4800">
              <a:latin typeface="Tahoma"/>
              <a:cs typeface="Tahoma"/>
            </a:endParaRPr>
          </a:p>
          <a:p>
            <a:pPr marL="68580" marR="32384">
              <a:lnSpc>
                <a:spcPct val="90000"/>
              </a:lnSpc>
              <a:spcBef>
                <a:spcPts val="2445"/>
              </a:spcBef>
            </a:pPr>
            <a:r>
              <a:rPr sz="2000" spc="140" dirty="0">
                <a:solidFill>
                  <a:srgbClr val="FFFFFF"/>
                </a:solidFill>
                <a:latin typeface="Tahoma"/>
                <a:cs typeface="Tahoma"/>
              </a:rPr>
              <a:t>Это </a:t>
            </a:r>
            <a:r>
              <a:rPr sz="2000" spc="204" dirty="0">
                <a:solidFill>
                  <a:srgbClr val="FFFFFF"/>
                </a:solidFill>
                <a:latin typeface="Tahoma"/>
                <a:cs typeface="Tahoma"/>
              </a:rPr>
              <a:t>лицензионное </a:t>
            </a:r>
            <a:r>
              <a:rPr sz="2000" spc="215" dirty="0">
                <a:solidFill>
                  <a:srgbClr val="FFFFFF"/>
                </a:solidFill>
                <a:latin typeface="Tahoma"/>
                <a:cs typeface="Tahoma"/>
              </a:rPr>
              <a:t>программное </a:t>
            </a:r>
            <a:r>
              <a:rPr sz="2000" spc="165" dirty="0">
                <a:solidFill>
                  <a:srgbClr val="FFFFFF"/>
                </a:solidFill>
                <a:latin typeface="Tahoma"/>
                <a:cs typeface="Tahoma"/>
              </a:rPr>
              <a:t>обеспечение, </a:t>
            </a:r>
            <a:r>
              <a:rPr sz="2000" spc="1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55" dirty="0">
                <a:solidFill>
                  <a:srgbClr val="FFFFFF"/>
                </a:solidFill>
                <a:latin typeface="Tahoma"/>
                <a:cs typeface="Tahoma"/>
              </a:rPr>
              <a:t>защита </a:t>
            </a:r>
            <a:r>
              <a:rPr sz="2000" spc="160" dirty="0">
                <a:solidFill>
                  <a:srgbClr val="FFFFFF"/>
                </a:solidFill>
                <a:latin typeface="Tahoma"/>
                <a:cs typeface="Tahoma"/>
              </a:rPr>
              <a:t>которого </a:t>
            </a:r>
            <a:r>
              <a:rPr sz="2000" spc="170" dirty="0">
                <a:solidFill>
                  <a:srgbClr val="FFFFFF"/>
                </a:solidFill>
                <a:latin typeface="Tahoma"/>
                <a:cs typeface="Tahoma"/>
              </a:rPr>
              <a:t>была </a:t>
            </a:r>
            <a:r>
              <a:rPr sz="2000" spc="175" dirty="0">
                <a:solidFill>
                  <a:srgbClr val="FFFFFF"/>
                </a:solidFill>
                <a:latin typeface="Tahoma"/>
                <a:cs typeface="Tahoma"/>
              </a:rPr>
              <a:t>взломана </a:t>
            </a:r>
            <a:r>
              <a:rPr sz="2000" spc="204" dirty="0">
                <a:solidFill>
                  <a:srgbClr val="FFFFFF"/>
                </a:solidFill>
                <a:latin typeface="Tahoma"/>
                <a:cs typeface="Tahoma"/>
              </a:rPr>
              <a:t>с </a:t>
            </a:r>
            <a:r>
              <a:rPr sz="2000" spc="180" dirty="0">
                <a:solidFill>
                  <a:srgbClr val="FFFFFF"/>
                </a:solidFill>
                <a:latin typeface="Tahoma"/>
                <a:cs typeface="Tahoma"/>
              </a:rPr>
              <a:t>целью </a:t>
            </a:r>
            <a:r>
              <a:rPr sz="2000" spc="1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65" dirty="0">
                <a:solidFill>
                  <a:srgbClr val="FFFFFF"/>
                </a:solidFill>
                <a:latin typeface="Tahoma"/>
                <a:cs typeface="Tahoma"/>
              </a:rPr>
              <a:t>бесплатного</a:t>
            </a:r>
            <a:r>
              <a:rPr sz="2000" spc="-1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95" dirty="0">
                <a:solidFill>
                  <a:srgbClr val="FFFFFF"/>
                </a:solidFill>
                <a:latin typeface="Tahoma"/>
                <a:cs typeface="Tahoma"/>
              </a:rPr>
              <a:t>распространения</a:t>
            </a:r>
            <a:r>
              <a:rPr sz="2000" spc="-1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85" dirty="0">
                <a:solidFill>
                  <a:srgbClr val="FFFFFF"/>
                </a:solidFill>
                <a:latin typeface="Tahoma"/>
                <a:cs typeface="Tahoma"/>
              </a:rPr>
              <a:t>(как</a:t>
            </a:r>
            <a:r>
              <a:rPr sz="2000" spc="-1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50" dirty="0">
                <a:solidFill>
                  <a:srgbClr val="FFFFFF"/>
                </a:solidFill>
                <a:latin typeface="Tahoma"/>
                <a:cs typeface="Tahoma"/>
              </a:rPr>
              <a:t>правило,</a:t>
            </a:r>
            <a:r>
              <a:rPr sz="2000" spc="-1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80" dirty="0">
                <a:solidFill>
                  <a:srgbClr val="FFFFFF"/>
                </a:solidFill>
                <a:latin typeface="Tahoma"/>
                <a:cs typeface="Tahoma"/>
              </a:rPr>
              <a:t>через </a:t>
            </a:r>
            <a:r>
              <a:rPr sz="2000" spc="-6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05" dirty="0">
                <a:solidFill>
                  <a:srgbClr val="FFFFFF"/>
                </a:solidFill>
                <a:latin typeface="Tahoma"/>
                <a:cs typeface="Tahoma"/>
              </a:rPr>
              <a:t>торренты). </a:t>
            </a:r>
            <a:r>
              <a:rPr sz="2000" spc="95" dirty="0">
                <a:solidFill>
                  <a:srgbClr val="FFFFFF"/>
                </a:solidFill>
                <a:latin typeface="Tahoma"/>
                <a:cs typeface="Tahoma"/>
              </a:rPr>
              <a:t>Так </a:t>
            </a:r>
            <a:r>
              <a:rPr sz="2000" spc="150" dirty="0">
                <a:solidFill>
                  <a:srgbClr val="FFFFFF"/>
                </a:solidFill>
                <a:latin typeface="Tahoma"/>
                <a:cs typeface="Tahoma"/>
              </a:rPr>
              <a:t>как </a:t>
            </a:r>
            <a:r>
              <a:rPr sz="2000" spc="220" dirty="0">
                <a:solidFill>
                  <a:srgbClr val="FFFFFF"/>
                </a:solidFill>
                <a:latin typeface="Tahoma"/>
                <a:cs typeface="Tahoma"/>
              </a:rPr>
              <a:t>среди </a:t>
            </a:r>
            <a:r>
              <a:rPr sz="2000" spc="165" dirty="0">
                <a:solidFill>
                  <a:srgbClr val="FFFFFF"/>
                </a:solidFill>
                <a:latin typeface="Tahoma"/>
                <a:cs typeface="Tahoma"/>
              </a:rPr>
              <a:t>хакеров </a:t>
            </a:r>
            <a:r>
              <a:rPr sz="2000" spc="175" dirty="0">
                <a:solidFill>
                  <a:srgbClr val="FFFFFF"/>
                </a:solidFill>
                <a:latin typeface="Tahoma"/>
                <a:cs typeface="Tahoma"/>
              </a:rPr>
              <a:t>довольно </a:t>
            </a:r>
            <a:r>
              <a:rPr sz="2000" spc="190" dirty="0">
                <a:solidFill>
                  <a:srgbClr val="FFFFFF"/>
                </a:solidFill>
                <a:latin typeface="Tahoma"/>
                <a:cs typeface="Tahoma"/>
              </a:rPr>
              <a:t>мало </a:t>
            </a:r>
            <a:r>
              <a:rPr sz="2000" spc="-6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20" dirty="0">
                <a:solidFill>
                  <a:srgbClr val="FFFFFF"/>
                </a:solidFill>
                <a:latin typeface="Tahoma"/>
                <a:cs typeface="Tahoma"/>
              </a:rPr>
              <a:t>альтруистов,</a:t>
            </a:r>
            <a:r>
              <a:rPr sz="2000" spc="-1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55" dirty="0">
                <a:solidFill>
                  <a:srgbClr val="FFFFFF"/>
                </a:solidFill>
                <a:latin typeface="Tahoma"/>
                <a:cs typeface="Tahoma"/>
              </a:rPr>
              <a:t>каждая</a:t>
            </a:r>
            <a:r>
              <a:rPr sz="2000" spc="-1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14" dirty="0">
                <a:solidFill>
                  <a:srgbClr val="FFFFFF"/>
                </a:solidFill>
                <a:latin typeface="Tahoma"/>
                <a:cs typeface="Tahoma"/>
              </a:rPr>
              <a:t>«взломанная»</a:t>
            </a:r>
            <a:r>
              <a:rPr sz="2000" spc="-1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215" dirty="0">
                <a:solidFill>
                  <a:srgbClr val="FFFFFF"/>
                </a:solidFill>
                <a:latin typeface="Tahoma"/>
                <a:cs typeface="Tahoma"/>
              </a:rPr>
              <a:t>или</a:t>
            </a:r>
            <a:endParaRPr sz="2000">
              <a:latin typeface="Tahoma"/>
              <a:cs typeface="Tahoma"/>
            </a:endParaRPr>
          </a:p>
          <a:p>
            <a:pPr marL="68580" marR="5080">
              <a:lnSpc>
                <a:spcPts val="2160"/>
              </a:lnSpc>
              <a:spcBef>
                <a:spcPts val="35"/>
              </a:spcBef>
            </a:pPr>
            <a:r>
              <a:rPr sz="2000" spc="110" dirty="0">
                <a:solidFill>
                  <a:srgbClr val="FFFFFF"/>
                </a:solidFill>
                <a:latin typeface="Tahoma"/>
                <a:cs typeface="Tahoma"/>
              </a:rPr>
              <a:t>«вылеченная»</a:t>
            </a:r>
            <a:r>
              <a:rPr sz="2000" spc="-1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70" dirty="0">
                <a:solidFill>
                  <a:srgbClr val="FFFFFF"/>
                </a:solidFill>
                <a:latin typeface="Tahoma"/>
                <a:cs typeface="Tahoma"/>
              </a:rPr>
              <a:t>программа,</a:t>
            </a:r>
            <a:r>
              <a:rPr sz="2000" spc="-1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225" dirty="0">
                <a:solidFill>
                  <a:srgbClr val="FFFFFF"/>
                </a:solidFill>
                <a:latin typeface="Tahoma"/>
                <a:cs typeface="Tahoma"/>
              </a:rPr>
              <a:t>кроме</a:t>
            </a:r>
            <a:r>
              <a:rPr sz="2000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90" dirty="0">
                <a:solidFill>
                  <a:srgbClr val="FFFFFF"/>
                </a:solidFill>
                <a:latin typeface="Tahoma"/>
                <a:cs typeface="Tahoma"/>
              </a:rPr>
              <a:t>работоспособной </a:t>
            </a:r>
            <a:r>
              <a:rPr sz="2000" spc="-6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40" dirty="0">
                <a:solidFill>
                  <a:srgbClr val="FFFFFF"/>
                </a:solidFill>
                <a:latin typeface="Tahoma"/>
                <a:cs typeface="Tahoma"/>
              </a:rPr>
              <a:t>оболочки, </a:t>
            </a:r>
            <a:r>
              <a:rPr sz="2000" spc="175" dirty="0">
                <a:solidFill>
                  <a:srgbClr val="FFFFFF"/>
                </a:solidFill>
                <a:latin typeface="Tahoma"/>
                <a:cs typeface="Tahoma"/>
              </a:rPr>
              <a:t>может </a:t>
            </a:r>
            <a:r>
              <a:rPr sz="2000" spc="165" dirty="0">
                <a:solidFill>
                  <a:srgbClr val="FFFFFF"/>
                </a:solidFill>
                <a:latin typeface="Tahoma"/>
                <a:cs typeface="Tahoma"/>
              </a:rPr>
              <a:t>содержать </a:t>
            </a:r>
            <a:r>
              <a:rPr sz="2000" spc="175" dirty="0">
                <a:solidFill>
                  <a:srgbClr val="FFFFFF"/>
                </a:solidFill>
                <a:latin typeface="Tahoma"/>
                <a:cs typeface="Tahoma"/>
              </a:rPr>
              <a:t>дополнительную </a:t>
            </a:r>
            <a:r>
              <a:rPr sz="2000" spc="1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60" dirty="0">
                <a:solidFill>
                  <a:srgbClr val="FFFFFF"/>
                </a:solidFill>
                <a:latin typeface="Tahoma"/>
                <a:cs typeface="Tahoma"/>
              </a:rPr>
              <a:t>нагрузку</a:t>
            </a:r>
            <a:r>
              <a:rPr sz="2000" spc="-1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65" dirty="0">
                <a:solidFill>
                  <a:srgbClr val="FFFFFF"/>
                </a:solidFill>
                <a:latin typeface="Tahoma"/>
                <a:cs typeface="Tahoma"/>
              </a:rPr>
              <a:t>в</a:t>
            </a:r>
            <a:r>
              <a:rPr sz="2000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95" dirty="0">
                <a:solidFill>
                  <a:srgbClr val="FFFFFF"/>
                </a:solidFill>
                <a:latin typeface="Tahoma"/>
                <a:cs typeface="Tahoma"/>
              </a:rPr>
              <a:t>виде</a:t>
            </a:r>
            <a:r>
              <a:rPr sz="200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spc="85" dirty="0">
                <a:solidFill>
                  <a:srgbClr val="FFFFFF"/>
                </a:solidFill>
                <a:latin typeface="Trebuchet MS"/>
                <a:cs typeface="Trebuchet MS"/>
              </a:rPr>
              <a:t>трояна,</a:t>
            </a:r>
            <a:r>
              <a:rPr sz="2000" b="1" spc="-5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b="1" spc="135" dirty="0">
                <a:solidFill>
                  <a:srgbClr val="FFFFFF"/>
                </a:solidFill>
                <a:latin typeface="Trebuchet MS"/>
                <a:cs typeface="Trebuchet MS"/>
              </a:rPr>
              <a:t>эксплойта</a:t>
            </a:r>
            <a:r>
              <a:rPr sz="2000" b="1" spc="-7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215" dirty="0">
                <a:solidFill>
                  <a:srgbClr val="FFFFFF"/>
                </a:solidFill>
                <a:latin typeface="Tahoma"/>
                <a:cs typeface="Tahoma"/>
              </a:rPr>
              <a:t>или</a:t>
            </a:r>
            <a:r>
              <a:rPr sz="2000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spc="140" dirty="0">
                <a:solidFill>
                  <a:srgbClr val="FFFFFF"/>
                </a:solidFill>
                <a:latin typeface="Trebuchet MS"/>
                <a:cs typeface="Trebuchet MS"/>
              </a:rPr>
              <a:t>загрузчика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30097" y="132079"/>
            <a:ext cx="5852160" cy="1489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4800" spc="590" dirty="0"/>
              <a:t>Виды </a:t>
            </a:r>
            <a:r>
              <a:rPr sz="4800" spc="595" dirty="0"/>
              <a:t> </a:t>
            </a:r>
            <a:r>
              <a:rPr sz="4800" spc="495" dirty="0"/>
              <a:t>вредоносного</a:t>
            </a:r>
            <a:r>
              <a:rPr sz="4800" spc="-195" dirty="0"/>
              <a:t> </a:t>
            </a:r>
            <a:r>
              <a:rPr sz="4800" spc="720" dirty="0"/>
              <a:t>ПО</a:t>
            </a:r>
            <a:endParaRPr sz="4800"/>
          </a:p>
        </p:txBody>
      </p:sp>
      <p:sp>
        <p:nvSpPr>
          <p:cNvPr id="4" name="object 4"/>
          <p:cNvSpPr txBox="1"/>
          <p:nvPr/>
        </p:nvSpPr>
        <p:spPr>
          <a:xfrm>
            <a:off x="11689968" y="6459236"/>
            <a:ext cx="319405" cy="37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400"/>
              </a:lnSpc>
            </a:pPr>
            <a:r>
              <a:rPr sz="1400" spc="-235" dirty="0">
                <a:solidFill>
                  <a:srgbClr val="FFFFFF"/>
                </a:solidFill>
                <a:latin typeface="Verdana"/>
                <a:cs typeface="Verdana"/>
              </a:rPr>
              <a:t>66</a:t>
            </a:r>
            <a:endParaRPr sz="1400">
              <a:latin typeface="Verdana"/>
              <a:cs typeface="Verdana"/>
            </a:endParaRPr>
          </a:p>
          <a:p>
            <a:pPr marL="210185">
              <a:lnSpc>
                <a:spcPts val="1440"/>
              </a:lnSpc>
            </a:pPr>
            <a:r>
              <a:rPr sz="1400" spc="-35" dirty="0">
                <a:latin typeface="Verdana"/>
                <a:cs typeface="Verdana"/>
              </a:rPr>
              <a:t>6</a:t>
            </a:r>
            <a:endParaRPr sz="1400">
              <a:latin typeface="Verdana"/>
              <a:cs typeface="Verdana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03148" y="1850135"/>
            <a:ext cx="803148" cy="801624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7968488" y="0"/>
            <a:ext cx="4224020" cy="6858000"/>
            <a:chOff x="7968488" y="0"/>
            <a:chExt cx="4224020" cy="685800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019288" y="0"/>
              <a:ext cx="4172711" cy="6857996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7993888" y="758"/>
              <a:ext cx="0" cy="6857365"/>
            </a:xfrm>
            <a:custGeom>
              <a:avLst/>
              <a:gdLst/>
              <a:ahLst/>
              <a:cxnLst/>
              <a:rect l="l" t="t" r="r" b="b"/>
              <a:pathLst>
                <a:path h="6857365">
                  <a:moveTo>
                    <a:pt x="0" y="0"/>
                  </a:moveTo>
                  <a:lnTo>
                    <a:pt x="0" y="6857241"/>
                  </a:lnTo>
                </a:path>
              </a:pathLst>
            </a:custGeom>
            <a:ln w="50800">
              <a:solidFill>
                <a:srgbClr val="EF0E7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019288" y="1118616"/>
              <a:ext cx="4172711" cy="4693920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11735181" y="6440830"/>
            <a:ext cx="13398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35" dirty="0">
                <a:solidFill>
                  <a:srgbClr val="FFFFFF"/>
                </a:solidFill>
                <a:latin typeface="Verdana"/>
                <a:cs typeface="Verdana"/>
              </a:rPr>
              <a:t>6</a:t>
            </a:r>
            <a:endParaRPr sz="14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35888" y="2294585"/>
            <a:ext cx="6000750" cy="4034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400" dirty="0">
                <a:solidFill>
                  <a:srgbClr val="FFFFFF"/>
                </a:solidFill>
                <a:latin typeface="Tahoma"/>
                <a:cs typeface="Tahoma"/>
              </a:rPr>
              <a:t>Загрузчик</a:t>
            </a:r>
            <a:endParaRPr sz="4800">
              <a:latin typeface="Tahoma"/>
              <a:cs typeface="Tahoma"/>
            </a:endParaRPr>
          </a:p>
          <a:p>
            <a:pPr marL="68580" marR="785495">
              <a:lnSpc>
                <a:spcPct val="90000"/>
              </a:lnSpc>
              <a:spcBef>
                <a:spcPts val="2035"/>
              </a:spcBef>
            </a:pPr>
            <a:r>
              <a:rPr sz="2000" spc="140" dirty="0">
                <a:solidFill>
                  <a:srgbClr val="FFFFFF"/>
                </a:solidFill>
                <a:latin typeface="Tahoma"/>
                <a:cs typeface="Tahoma"/>
              </a:rPr>
              <a:t>Это</a:t>
            </a:r>
            <a:r>
              <a:rPr sz="2000" spc="-1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95" dirty="0">
                <a:solidFill>
                  <a:srgbClr val="FFFFFF"/>
                </a:solidFill>
                <a:latin typeface="Tahoma"/>
                <a:cs typeface="Tahoma"/>
              </a:rPr>
              <a:t>своеобразный</a:t>
            </a:r>
            <a:r>
              <a:rPr sz="2000" spc="-1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210" dirty="0">
                <a:solidFill>
                  <a:srgbClr val="FFFFFF"/>
                </a:solidFill>
                <a:latin typeface="Tahoma"/>
                <a:cs typeface="Tahoma"/>
              </a:rPr>
              <a:t>вирусный</a:t>
            </a:r>
            <a:r>
              <a:rPr sz="2000" spc="-1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70" dirty="0">
                <a:solidFill>
                  <a:srgbClr val="FFFFFF"/>
                </a:solidFill>
                <a:latin typeface="Tahoma"/>
                <a:cs typeface="Tahoma"/>
              </a:rPr>
              <a:t>эмиссар, </a:t>
            </a:r>
            <a:r>
              <a:rPr sz="2000" spc="-6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90" dirty="0">
                <a:solidFill>
                  <a:srgbClr val="FFFFFF"/>
                </a:solidFill>
                <a:latin typeface="Tahoma"/>
                <a:cs typeface="Tahoma"/>
              </a:rPr>
              <a:t>представляющий </a:t>
            </a:r>
            <a:r>
              <a:rPr sz="2000" spc="210" dirty="0">
                <a:solidFill>
                  <a:srgbClr val="FFFFFF"/>
                </a:solidFill>
                <a:latin typeface="Tahoma"/>
                <a:cs typeface="Tahoma"/>
              </a:rPr>
              <a:t>собой </a:t>
            </a:r>
            <a:r>
              <a:rPr sz="2000" spc="190" dirty="0">
                <a:solidFill>
                  <a:srgbClr val="FFFFFF"/>
                </a:solidFill>
                <a:latin typeface="Tahoma"/>
                <a:cs typeface="Tahoma"/>
              </a:rPr>
              <a:t>небольшую </a:t>
            </a:r>
            <a:r>
              <a:rPr sz="2000" spc="1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75" dirty="0">
                <a:solidFill>
                  <a:srgbClr val="FFFFFF"/>
                </a:solidFill>
                <a:latin typeface="Tahoma"/>
                <a:cs typeface="Tahoma"/>
              </a:rPr>
              <a:t>автономную</a:t>
            </a:r>
            <a:r>
              <a:rPr sz="2000" spc="-1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14" dirty="0">
                <a:solidFill>
                  <a:srgbClr val="FFFFFF"/>
                </a:solidFill>
                <a:latin typeface="Tahoma"/>
                <a:cs typeface="Tahoma"/>
              </a:rPr>
              <a:t>часть</a:t>
            </a:r>
            <a:r>
              <a:rPr sz="2000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210" dirty="0">
                <a:solidFill>
                  <a:srgbClr val="FFFFFF"/>
                </a:solidFill>
                <a:latin typeface="Tahoma"/>
                <a:cs typeface="Tahoma"/>
              </a:rPr>
              <a:t>в</a:t>
            </a:r>
            <a:r>
              <a:rPr sz="2000" spc="229" dirty="0">
                <a:solidFill>
                  <a:srgbClr val="FFFFFF"/>
                </a:solidFill>
                <a:latin typeface="Tahoma"/>
                <a:cs typeface="Tahoma"/>
              </a:rPr>
              <a:t>р</a:t>
            </a:r>
            <a:r>
              <a:rPr sz="2000" spc="190" dirty="0">
                <a:solidFill>
                  <a:srgbClr val="FFFFFF"/>
                </a:solidFill>
                <a:latin typeface="Tahoma"/>
                <a:cs typeface="Tahoma"/>
              </a:rPr>
              <a:t>едоносного</a:t>
            </a:r>
            <a:r>
              <a:rPr sz="2000" spc="-1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85" dirty="0">
                <a:solidFill>
                  <a:srgbClr val="FFFFFF"/>
                </a:solidFill>
                <a:latin typeface="Tahoma"/>
                <a:cs typeface="Tahoma"/>
              </a:rPr>
              <a:t>кода.  </a:t>
            </a:r>
            <a:r>
              <a:rPr sz="2000" spc="220" dirty="0">
                <a:solidFill>
                  <a:srgbClr val="FFFFFF"/>
                </a:solidFill>
                <a:latin typeface="Tahoma"/>
                <a:cs typeface="Tahoma"/>
              </a:rPr>
              <a:t>Пробравшись</a:t>
            </a:r>
            <a:r>
              <a:rPr sz="2000" spc="-1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35" dirty="0">
                <a:solidFill>
                  <a:srgbClr val="FFFFFF"/>
                </a:solidFill>
                <a:latin typeface="Tahoma"/>
                <a:cs typeface="Tahoma"/>
              </a:rPr>
              <a:t>за</a:t>
            </a:r>
            <a:r>
              <a:rPr sz="2000" spc="-1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215" dirty="0">
                <a:solidFill>
                  <a:srgbClr val="FFFFFF"/>
                </a:solidFill>
                <a:latin typeface="Tahoma"/>
                <a:cs typeface="Tahoma"/>
              </a:rPr>
              <a:t>линию</a:t>
            </a:r>
            <a:r>
              <a:rPr sz="2000" spc="-1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14" dirty="0">
                <a:solidFill>
                  <a:srgbClr val="FFFFFF"/>
                </a:solidFill>
                <a:latin typeface="Tahoma"/>
                <a:cs typeface="Tahoma"/>
              </a:rPr>
              <a:t>защиты,</a:t>
            </a:r>
            <a:r>
              <a:rPr sz="2000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204" dirty="0">
                <a:solidFill>
                  <a:srgbClr val="FFFFFF"/>
                </a:solidFill>
                <a:latin typeface="Tahoma"/>
                <a:cs typeface="Tahoma"/>
              </a:rPr>
              <a:t>он</a:t>
            </a:r>
            <a:endParaRPr sz="2000">
              <a:latin typeface="Tahoma"/>
              <a:cs typeface="Tahoma"/>
            </a:endParaRPr>
          </a:p>
          <a:p>
            <a:pPr marL="68580" marR="5080">
              <a:lnSpc>
                <a:spcPct val="90000"/>
              </a:lnSpc>
            </a:pPr>
            <a:r>
              <a:rPr sz="2000" spc="105" dirty="0">
                <a:solidFill>
                  <a:srgbClr val="FFFFFF"/>
                </a:solidFill>
                <a:latin typeface="Tahoma"/>
                <a:cs typeface="Tahoma"/>
              </a:rPr>
              <a:t>«перетягивает» </a:t>
            </a:r>
            <a:r>
              <a:rPr sz="2000" spc="165" dirty="0">
                <a:solidFill>
                  <a:srgbClr val="FFFFFF"/>
                </a:solidFill>
                <a:latin typeface="Tahoma"/>
                <a:cs typeface="Tahoma"/>
              </a:rPr>
              <a:t>к </a:t>
            </a:r>
            <a:r>
              <a:rPr sz="2000" spc="195" dirty="0">
                <a:solidFill>
                  <a:srgbClr val="FFFFFF"/>
                </a:solidFill>
                <a:latin typeface="Tahoma"/>
                <a:cs typeface="Tahoma"/>
              </a:rPr>
              <a:t>себе </a:t>
            </a:r>
            <a:r>
              <a:rPr sz="2000" spc="135" dirty="0">
                <a:solidFill>
                  <a:srgbClr val="FFFFFF"/>
                </a:solidFill>
                <a:latin typeface="Tahoma"/>
                <a:cs typeface="Tahoma"/>
              </a:rPr>
              <a:t>«родственников» </a:t>
            </a:r>
            <a:r>
              <a:rPr sz="2000" spc="185" dirty="0">
                <a:solidFill>
                  <a:srgbClr val="FFFFFF"/>
                </a:solidFill>
                <a:latin typeface="Tahoma"/>
                <a:cs typeface="Tahoma"/>
              </a:rPr>
              <a:t>— </a:t>
            </a:r>
            <a:r>
              <a:rPr sz="2000" spc="1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55" dirty="0">
                <a:solidFill>
                  <a:srgbClr val="FFFFFF"/>
                </a:solidFill>
                <a:latin typeface="Tahoma"/>
                <a:cs typeface="Tahoma"/>
              </a:rPr>
              <a:t>остальные </a:t>
            </a:r>
            <a:r>
              <a:rPr sz="2000" spc="190" dirty="0">
                <a:solidFill>
                  <a:srgbClr val="FFFFFF"/>
                </a:solidFill>
                <a:latin typeface="Tahoma"/>
                <a:cs typeface="Tahoma"/>
              </a:rPr>
              <a:t>компоненты </a:t>
            </a:r>
            <a:r>
              <a:rPr sz="2000" spc="180" dirty="0">
                <a:solidFill>
                  <a:srgbClr val="FFFFFF"/>
                </a:solidFill>
                <a:latin typeface="Tahoma"/>
                <a:cs typeface="Tahoma"/>
              </a:rPr>
              <a:t>программы, </a:t>
            </a:r>
            <a:r>
              <a:rPr sz="2000" spc="185" dirty="0">
                <a:solidFill>
                  <a:srgbClr val="FFFFFF"/>
                </a:solidFill>
                <a:latin typeface="Tahoma"/>
                <a:cs typeface="Tahoma"/>
              </a:rPr>
              <a:t>— </a:t>
            </a:r>
            <a:r>
              <a:rPr sz="2000" spc="1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80" dirty="0">
                <a:solidFill>
                  <a:srgbClr val="FFFFFF"/>
                </a:solidFill>
                <a:latin typeface="Tahoma"/>
                <a:cs typeface="Tahoma"/>
              </a:rPr>
              <a:t>собирается </a:t>
            </a:r>
            <a:r>
              <a:rPr sz="2000" spc="200" dirty="0">
                <a:solidFill>
                  <a:srgbClr val="FFFFFF"/>
                </a:solidFill>
                <a:latin typeface="Tahoma"/>
                <a:cs typeface="Tahoma"/>
              </a:rPr>
              <a:t>воедино </a:t>
            </a:r>
            <a:r>
              <a:rPr sz="2000" spc="250" dirty="0">
                <a:solidFill>
                  <a:srgbClr val="FFFFFF"/>
                </a:solidFill>
                <a:latin typeface="Tahoma"/>
                <a:cs typeface="Tahoma"/>
              </a:rPr>
              <a:t>и </a:t>
            </a:r>
            <a:r>
              <a:rPr sz="2000" spc="140" dirty="0">
                <a:solidFill>
                  <a:srgbClr val="FFFFFF"/>
                </a:solidFill>
                <a:latin typeface="Tahoma"/>
                <a:cs typeface="Tahoma"/>
              </a:rPr>
              <a:t>устанавливает </a:t>
            </a:r>
            <a:r>
              <a:rPr sz="2000" spc="190" dirty="0">
                <a:solidFill>
                  <a:srgbClr val="FFFFFF"/>
                </a:solidFill>
                <a:latin typeface="Tahoma"/>
                <a:cs typeface="Tahoma"/>
              </a:rPr>
              <a:t>свою </a:t>
            </a:r>
            <a:r>
              <a:rPr sz="2000" spc="-6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85" dirty="0">
                <a:solidFill>
                  <a:srgbClr val="FFFFFF"/>
                </a:solidFill>
                <a:latin typeface="Tahoma"/>
                <a:cs typeface="Tahoma"/>
              </a:rPr>
              <a:t>полную </a:t>
            </a:r>
            <a:r>
              <a:rPr sz="2000" spc="155" dirty="0">
                <a:solidFill>
                  <a:srgbClr val="FFFFFF"/>
                </a:solidFill>
                <a:latin typeface="Tahoma"/>
                <a:cs typeface="Tahoma"/>
              </a:rPr>
              <a:t>версию. </a:t>
            </a:r>
            <a:r>
              <a:rPr sz="2000" spc="165" dirty="0">
                <a:solidFill>
                  <a:srgbClr val="FFFFFF"/>
                </a:solidFill>
                <a:latin typeface="Tahoma"/>
                <a:cs typeface="Tahoma"/>
              </a:rPr>
              <a:t>Попасть </a:t>
            </a:r>
            <a:r>
              <a:rPr sz="2000" spc="170" dirty="0">
                <a:solidFill>
                  <a:srgbClr val="FFFFFF"/>
                </a:solidFill>
                <a:latin typeface="Tahoma"/>
                <a:cs typeface="Tahoma"/>
              </a:rPr>
              <a:t>на </a:t>
            </a:r>
            <a:r>
              <a:rPr sz="2000" spc="160" dirty="0">
                <a:solidFill>
                  <a:srgbClr val="FFFFFF"/>
                </a:solidFill>
                <a:latin typeface="Tahoma"/>
                <a:cs typeface="Tahoma"/>
              </a:rPr>
              <a:t>устройство </a:t>
            </a:r>
            <a:r>
              <a:rPr sz="2000" spc="1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60" dirty="0">
                <a:solidFill>
                  <a:srgbClr val="FFFFFF"/>
                </a:solidFill>
                <a:latin typeface="Tahoma"/>
                <a:cs typeface="Tahoma"/>
              </a:rPr>
              <a:t>загрузчик</a:t>
            </a:r>
            <a:r>
              <a:rPr sz="2000" spc="-1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75" dirty="0">
                <a:solidFill>
                  <a:srgbClr val="FFFFFF"/>
                </a:solidFill>
                <a:latin typeface="Tahoma"/>
                <a:cs typeface="Tahoma"/>
              </a:rPr>
              <a:t>может</a:t>
            </a:r>
            <a:r>
              <a:rPr sz="2000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75" dirty="0">
                <a:solidFill>
                  <a:srgbClr val="FFFFFF"/>
                </a:solidFill>
                <a:latin typeface="Tahoma"/>
                <a:cs typeface="Tahoma"/>
              </a:rPr>
              <a:t>вместе</a:t>
            </a:r>
            <a:r>
              <a:rPr sz="2000" spc="-1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204" dirty="0">
                <a:solidFill>
                  <a:srgbClr val="FFFFFF"/>
                </a:solidFill>
                <a:latin typeface="Tahoma"/>
                <a:cs typeface="Tahoma"/>
              </a:rPr>
              <a:t>с</a:t>
            </a:r>
            <a:r>
              <a:rPr sz="200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75" dirty="0">
                <a:solidFill>
                  <a:srgbClr val="FFFFFF"/>
                </a:solidFill>
                <a:latin typeface="Tahoma"/>
                <a:cs typeface="Tahoma"/>
              </a:rPr>
              <a:t>письмом,</a:t>
            </a:r>
            <a:r>
              <a:rPr sz="2000" spc="-1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70" dirty="0">
                <a:solidFill>
                  <a:srgbClr val="FFFFFF"/>
                </a:solidFill>
                <a:latin typeface="Tahoma"/>
                <a:cs typeface="Tahoma"/>
              </a:rPr>
              <a:t>которое </a:t>
            </a:r>
            <a:r>
              <a:rPr sz="2000" spc="-6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229" dirty="0">
                <a:solidFill>
                  <a:srgbClr val="FFFFFF"/>
                </a:solidFill>
                <a:latin typeface="Tahoma"/>
                <a:cs typeface="Tahoma"/>
              </a:rPr>
              <a:t>пришло </a:t>
            </a:r>
            <a:r>
              <a:rPr sz="2000" spc="204" dirty="0">
                <a:solidFill>
                  <a:srgbClr val="FFFFFF"/>
                </a:solidFill>
                <a:latin typeface="Tahoma"/>
                <a:cs typeface="Tahoma"/>
              </a:rPr>
              <a:t>по </a:t>
            </a:r>
            <a:r>
              <a:rPr sz="2000" spc="185" dirty="0">
                <a:solidFill>
                  <a:srgbClr val="FFFFFF"/>
                </a:solidFill>
                <a:latin typeface="Tahoma"/>
                <a:cs typeface="Tahoma"/>
              </a:rPr>
              <a:t>электронной </a:t>
            </a:r>
            <a:r>
              <a:rPr sz="2000" spc="145" dirty="0">
                <a:solidFill>
                  <a:srgbClr val="FFFFFF"/>
                </a:solidFill>
                <a:latin typeface="Tahoma"/>
                <a:cs typeface="Tahoma"/>
              </a:rPr>
              <a:t>почте </a:t>
            </a:r>
            <a:r>
              <a:rPr sz="2000" spc="220" dirty="0">
                <a:solidFill>
                  <a:srgbClr val="FFFFFF"/>
                </a:solidFill>
                <a:latin typeface="Tahoma"/>
                <a:cs typeface="Tahoma"/>
              </a:rPr>
              <a:t>или </a:t>
            </a:r>
            <a:r>
              <a:rPr sz="2000" b="1" spc="140" dirty="0">
                <a:solidFill>
                  <a:srgbClr val="FFFFFF"/>
                </a:solidFill>
                <a:latin typeface="Trebuchet MS"/>
                <a:cs typeface="Trebuchet MS"/>
              </a:rPr>
              <a:t>даже </a:t>
            </a:r>
            <a:r>
              <a:rPr sz="2000" b="1" spc="1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b="1" spc="204" dirty="0">
                <a:solidFill>
                  <a:srgbClr val="FFFFFF"/>
                </a:solidFill>
                <a:latin typeface="Trebuchet MS"/>
                <a:cs typeface="Trebuchet MS"/>
              </a:rPr>
              <a:t>при</a:t>
            </a:r>
            <a:r>
              <a:rPr sz="2000" b="1" spc="-5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b="1" spc="155" dirty="0">
                <a:solidFill>
                  <a:srgbClr val="FFFFFF"/>
                </a:solidFill>
                <a:latin typeface="Trebuchet MS"/>
                <a:cs typeface="Trebuchet MS"/>
              </a:rPr>
              <a:t>просмотре</a:t>
            </a:r>
            <a:r>
              <a:rPr sz="2000" b="1" spc="-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b="1" spc="165" dirty="0">
                <a:solidFill>
                  <a:srgbClr val="FFFFFF"/>
                </a:solidFill>
                <a:latin typeface="Trebuchet MS"/>
                <a:cs typeface="Trebuchet MS"/>
              </a:rPr>
              <a:t>зараженной</a:t>
            </a:r>
            <a:r>
              <a:rPr sz="2000" b="1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b="1" spc="160" dirty="0">
                <a:solidFill>
                  <a:srgbClr val="FFFFFF"/>
                </a:solidFill>
                <a:latin typeface="Trebuchet MS"/>
                <a:cs typeface="Trebuchet MS"/>
              </a:rPr>
              <a:t>картинки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47471" y="253695"/>
            <a:ext cx="779399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590" dirty="0"/>
              <a:t>Виды</a:t>
            </a:r>
            <a:r>
              <a:rPr sz="4800" spc="-170" dirty="0"/>
              <a:t> </a:t>
            </a:r>
            <a:r>
              <a:rPr sz="4800" spc="495" dirty="0"/>
              <a:t>вредоносного</a:t>
            </a:r>
            <a:r>
              <a:rPr sz="4800" spc="-160" dirty="0"/>
              <a:t> </a:t>
            </a:r>
            <a:r>
              <a:rPr sz="4800" spc="725" dirty="0"/>
              <a:t>ПО</a:t>
            </a:r>
            <a:endParaRPr sz="4800"/>
          </a:p>
        </p:txBody>
      </p:sp>
      <p:sp>
        <p:nvSpPr>
          <p:cNvPr id="4" name="object 4"/>
          <p:cNvSpPr txBox="1"/>
          <p:nvPr/>
        </p:nvSpPr>
        <p:spPr>
          <a:xfrm>
            <a:off x="11750929" y="6459236"/>
            <a:ext cx="257810" cy="37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400"/>
              </a:lnSpc>
            </a:pPr>
            <a:r>
              <a:rPr sz="1400" spc="-65" dirty="0">
                <a:solidFill>
                  <a:srgbClr val="FFFFFF"/>
                </a:solidFill>
                <a:latin typeface="Verdana"/>
                <a:cs typeface="Verdana"/>
              </a:rPr>
              <a:t>7</a:t>
            </a:r>
            <a:endParaRPr sz="1400">
              <a:latin typeface="Verdana"/>
              <a:cs typeface="Verdana"/>
            </a:endParaRPr>
          </a:p>
          <a:p>
            <a:pPr marL="152400">
              <a:lnSpc>
                <a:spcPts val="1440"/>
              </a:lnSpc>
            </a:pPr>
            <a:r>
              <a:rPr sz="1400" spc="-65" dirty="0">
                <a:latin typeface="Verdana"/>
                <a:cs typeface="Verdana"/>
              </a:rPr>
              <a:t>7</a:t>
            </a:r>
            <a:endParaRPr sz="1400">
              <a:latin typeface="Verdana"/>
              <a:cs typeface="Verdana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18388" y="1242060"/>
            <a:ext cx="882396" cy="882396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7882128" y="0"/>
            <a:ext cx="4310380" cy="6858000"/>
            <a:chOff x="7882128" y="0"/>
            <a:chExt cx="4310380" cy="6858000"/>
          </a:xfrm>
        </p:grpSpPr>
        <p:sp>
          <p:nvSpPr>
            <p:cNvPr id="7" name="object 7"/>
            <p:cNvSpPr/>
            <p:nvPr/>
          </p:nvSpPr>
          <p:spPr>
            <a:xfrm>
              <a:off x="8926830" y="0"/>
              <a:ext cx="3265170" cy="6858000"/>
            </a:xfrm>
            <a:custGeom>
              <a:avLst/>
              <a:gdLst/>
              <a:ahLst/>
              <a:cxnLst/>
              <a:rect l="l" t="t" r="r" b="b"/>
              <a:pathLst>
                <a:path w="3265170" h="6858000">
                  <a:moveTo>
                    <a:pt x="3265170" y="6857996"/>
                  </a:moveTo>
                  <a:lnTo>
                    <a:pt x="3265170" y="0"/>
                  </a:lnTo>
                  <a:lnTo>
                    <a:pt x="0" y="0"/>
                  </a:lnTo>
                  <a:lnTo>
                    <a:pt x="0" y="6857996"/>
                  </a:lnTo>
                  <a:lnTo>
                    <a:pt x="3265170" y="685799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8926830" y="0"/>
              <a:ext cx="0" cy="6858000"/>
            </a:xfrm>
            <a:custGeom>
              <a:avLst/>
              <a:gdLst/>
              <a:ahLst/>
              <a:cxnLst/>
              <a:rect l="l" t="t" r="r" b="b"/>
              <a:pathLst>
                <a:path h="6858000">
                  <a:moveTo>
                    <a:pt x="0" y="0"/>
                  </a:moveTo>
                  <a:lnTo>
                    <a:pt x="0" y="6857996"/>
                  </a:lnTo>
                </a:path>
              </a:pathLst>
            </a:custGeom>
            <a:ln w="50800">
              <a:solidFill>
                <a:srgbClr val="EF0E7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882128" y="0"/>
              <a:ext cx="4309872" cy="6766556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11680317" y="6440830"/>
            <a:ext cx="13081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65" dirty="0">
                <a:latin typeface="Verdana"/>
                <a:cs typeface="Verdana"/>
              </a:rPr>
              <a:t>7</a:t>
            </a:r>
            <a:endParaRPr sz="14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4380" y="1767839"/>
            <a:ext cx="838200" cy="8382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766673" y="2712846"/>
            <a:ext cx="5147945" cy="3550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445" dirty="0">
                <a:solidFill>
                  <a:srgbClr val="FFFFFF"/>
                </a:solidFill>
                <a:latin typeface="Tahoma"/>
                <a:cs typeface="Tahoma"/>
              </a:rPr>
              <a:t>Червь</a:t>
            </a:r>
            <a:endParaRPr sz="4800">
              <a:latin typeface="Tahoma"/>
              <a:cs typeface="Tahoma"/>
            </a:endParaRPr>
          </a:p>
          <a:p>
            <a:pPr marL="12700" marR="321310">
              <a:lnSpc>
                <a:spcPct val="90000"/>
              </a:lnSpc>
              <a:spcBef>
                <a:spcPts val="2985"/>
              </a:spcBef>
            </a:pPr>
            <a:r>
              <a:rPr sz="2200" spc="120" dirty="0">
                <a:solidFill>
                  <a:srgbClr val="FFFFFF"/>
                </a:solidFill>
                <a:latin typeface="Tahoma"/>
                <a:cs typeface="Tahoma"/>
              </a:rPr>
              <a:t>Эта </a:t>
            </a:r>
            <a:r>
              <a:rPr sz="2200" spc="204" dirty="0">
                <a:solidFill>
                  <a:srgbClr val="FFFFFF"/>
                </a:solidFill>
                <a:latin typeface="Tahoma"/>
                <a:cs typeface="Tahoma"/>
              </a:rPr>
              <a:t>вредоносная </a:t>
            </a:r>
            <a:r>
              <a:rPr sz="2200" spc="229" dirty="0">
                <a:solidFill>
                  <a:srgbClr val="FFFFFF"/>
                </a:solidFill>
                <a:latin typeface="Tahoma"/>
                <a:cs typeface="Tahoma"/>
              </a:rPr>
              <a:t>программа </a:t>
            </a:r>
            <a:r>
              <a:rPr sz="2200" spc="2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170" dirty="0">
                <a:solidFill>
                  <a:srgbClr val="FFFFFF"/>
                </a:solidFill>
                <a:latin typeface="Tahoma"/>
                <a:cs typeface="Tahoma"/>
              </a:rPr>
              <a:t>похожа </a:t>
            </a:r>
            <a:r>
              <a:rPr sz="2200" spc="180" dirty="0">
                <a:solidFill>
                  <a:srgbClr val="FFFFFF"/>
                </a:solidFill>
                <a:latin typeface="Tahoma"/>
                <a:cs typeface="Tahoma"/>
              </a:rPr>
              <a:t>на </a:t>
            </a:r>
            <a:r>
              <a:rPr sz="2200" spc="185" dirty="0">
                <a:solidFill>
                  <a:srgbClr val="FFFFFF"/>
                </a:solidFill>
                <a:latin typeface="Tahoma"/>
                <a:cs typeface="Tahoma"/>
              </a:rPr>
              <a:t>своего </a:t>
            </a:r>
            <a:r>
              <a:rPr sz="2200" spc="95" dirty="0">
                <a:solidFill>
                  <a:srgbClr val="FFFFFF"/>
                </a:solidFill>
                <a:latin typeface="Tahoma"/>
                <a:cs typeface="Tahoma"/>
              </a:rPr>
              <a:t>офлайн</a:t>
            </a:r>
            <a:r>
              <a:rPr sz="2200" spc="95" dirty="0">
                <a:solidFill>
                  <a:srgbClr val="FFFFFF"/>
                </a:solidFill>
                <a:latin typeface="Verdana"/>
                <a:cs typeface="Verdana"/>
              </a:rPr>
              <a:t>-</a:t>
            </a:r>
            <a:r>
              <a:rPr sz="2200" spc="95" dirty="0">
                <a:solidFill>
                  <a:srgbClr val="FFFFFF"/>
                </a:solidFill>
                <a:latin typeface="Tahoma"/>
                <a:cs typeface="Tahoma"/>
              </a:rPr>
              <a:t>тёзку: </a:t>
            </a:r>
            <a:r>
              <a:rPr sz="2200" spc="-6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190" dirty="0">
                <a:solidFill>
                  <a:srgbClr val="FFFFFF"/>
                </a:solidFill>
                <a:latin typeface="Tahoma"/>
                <a:cs typeface="Tahoma"/>
              </a:rPr>
              <a:t>она </a:t>
            </a:r>
            <a:r>
              <a:rPr sz="2200" spc="204" dirty="0">
                <a:solidFill>
                  <a:srgbClr val="FFFFFF"/>
                </a:solidFill>
                <a:latin typeface="Tahoma"/>
                <a:cs typeface="Tahoma"/>
              </a:rPr>
              <a:t>перемещается </a:t>
            </a:r>
            <a:r>
              <a:rPr sz="2200" spc="220" dirty="0">
                <a:solidFill>
                  <a:srgbClr val="FFFFFF"/>
                </a:solidFill>
                <a:latin typeface="Tahoma"/>
                <a:cs typeface="Tahoma"/>
              </a:rPr>
              <a:t>по </a:t>
            </a:r>
            <a:r>
              <a:rPr sz="2200" spc="120" dirty="0">
                <a:solidFill>
                  <a:srgbClr val="FFFFFF"/>
                </a:solidFill>
                <a:latin typeface="Tahoma"/>
                <a:cs typeface="Tahoma"/>
              </a:rPr>
              <a:t>сетям, </a:t>
            </a:r>
            <a:r>
              <a:rPr sz="2200" spc="1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b="1" spc="170" dirty="0">
                <a:solidFill>
                  <a:srgbClr val="FFFFFF"/>
                </a:solidFill>
                <a:latin typeface="Trebuchet MS"/>
                <a:cs typeface="Trebuchet MS"/>
              </a:rPr>
              <a:t>ищет</a:t>
            </a:r>
            <a:r>
              <a:rPr sz="2200" b="1" spc="-5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200" b="1" spc="155" dirty="0">
                <a:solidFill>
                  <a:srgbClr val="FFFFFF"/>
                </a:solidFill>
                <a:latin typeface="Trebuchet MS"/>
                <a:cs typeface="Trebuchet MS"/>
              </a:rPr>
              <a:t>уязвимые</a:t>
            </a:r>
            <a:r>
              <a:rPr sz="2200" b="1" spc="-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200" b="1" spc="130" dirty="0">
                <a:solidFill>
                  <a:srgbClr val="FFFFFF"/>
                </a:solidFill>
                <a:latin typeface="Trebuchet MS"/>
                <a:cs typeface="Trebuchet MS"/>
              </a:rPr>
              <a:t>места</a:t>
            </a:r>
            <a:r>
              <a:rPr sz="2200" b="1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200" b="1" spc="160" dirty="0">
                <a:solidFill>
                  <a:srgbClr val="FFFFFF"/>
                </a:solidFill>
                <a:latin typeface="Trebuchet MS"/>
                <a:cs typeface="Trebuchet MS"/>
              </a:rPr>
              <a:t>в</a:t>
            </a:r>
            <a:r>
              <a:rPr sz="2200" b="1" spc="-5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200" b="1" spc="90" dirty="0">
                <a:solidFill>
                  <a:srgbClr val="FFFFFF"/>
                </a:solidFill>
                <a:latin typeface="Trebuchet MS"/>
                <a:cs typeface="Trebuchet MS"/>
              </a:rPr>
              <a:t>защите</a:t>
            </a:r>
            <a:r>
              <a:rPr sz="2200" spc="90" dirty="0">
                <a:solidFill>
                  <a:srgbClr val="FFFFFF"/>
                </a:solidFill>
                <a:latin typeface="Verdana"/>
                <a:cs typeface="Verdana"/>
              </a:rPr>
              <a:t>,</a:t>
            </a:r>
            <a:endParaRPr sz="2200">
              <a:latin typeface="Verdana"/>
              <a:cs typeface="Verdana"/>
            </a:endParaRPr>
          </a:p>
          <a:p>
            <a:pPr marL="12700">
              <a:lnSpc>
                <a:spcPts val="2245"/>
              </a:lnSpc>
            </a:pPr>
            <a:r>
              <a:rPr sz="2200" spc="210" dirty="0">
                <a:solidFill>
                  <a:srgbClr val="FFFFFF"/>
                </a:solidFill>
                <a:latin typeface="Tahoma"/>
                <a:cs typeface="Tahoma"/>
              </a:rPr>
              <a:t>если</a:t>
            </a:r>
            <a:r>
              <a:rPr sz="2200" spc="-1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114" dirty="0">
                <a:solidFill>
                  <a:srgbClr val="FFFFFF"/>
                </a:solidFill>
                <a:latin typeface="Tahoma"/>
                <a:cs typeface="Tahoma"/>
              </a:rPr>
              <a:t>находит,</a:t>
            </a:r>
            <a:r>
              <a:rPr sz="220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105" dirty="0">
                <a:solidFill>
                  <a:srgbClr val="FFFFFF"/>
                </a:solidFill>
                <a:latin typeface="Tahoma"/>
                <a:cs typeface="Tahoma"/>
              </a:rPr>
              <a:t>то</a:t>
            </a:r>
            <a:r>
              <a:rPr sz="2200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175" dirty="0">
                <a:solidFill>
                  <a:srgbClr val="FFFFFF"/>
                </a:solidFill>
                <a:latin typeface="Tahoma"/>
                <a:cs typeface="Tahoma"/>
              </a:rPr>
              <a:t>пролезает</a:t>
            </a:r>
            <a:r>
              <a:rPr sz="220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110" dirty="0">
                <a:solidFill>
                  <a:srgbClr val="FFFFFF"/>
                </a:solidFill>
                <a:latin typeface="Tahoma"/>
                <a:cs typeface="Tahoma"/>
              </a:rPr>
              <a:t>внутрь,</a:t>
            </a:r>
            <a:endParaRPr sz="2200">
              <a:latin typeface="Tahoma"/>
              <a:cs typeface="Tahoma"/>
            </a:endParaRPr>
          </a:p>
          <a:p>
            <a:pPr marL="12700" marR="371475">
              <a:lnSpc>
                <a:spcPts val="2380"/>
              </a:lnSpc>
              <a:spcBef>
                <a:spcPts val="165"/>
              </a:spcBef>
            </a:pPr>
            <a:r>
              <a:rPr sz="2200" spc="114" dirty="0">
                <a:solidFill>
                  <a:srgbClr val="FFFFFF"/>
                </a:solidFill>
                <a:latin typeface="Tahoma"/>
                <a:cs typeface="Tahoma"/>
              </a:rPr>
              <a:t>«откладывает</a:t>
            </a:r>
            <a:r>
              <a:rPr sz="220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145" dirty="0">
                <a:solidFill>
                  <a:srgbClr val="FFFFFF"/>
                </a:solidFill>
                <a:latin typeface="Tahoma"/>
                <a:cs typeface="Tahoma"/>
              </a:rPr>
              <a:t>личинку»</a:t>
            </a:r>
            <a:r>
              <a:rPr sz="2200" spc="-1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270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sz="2200" spc="-1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160" dirty="0">
                <a:solidFill>
                  <a:srgbClr val="FFFFFF"/>
                </a:solidFill>
                <a:latin typeface="Tahoma"/>
                <a:cs typeface="Tahoma"/>
              </a:rPr>
              <a:t>ползет </a:t>
            </a:r>
            <a:r>
              <a:rPr sz="2200" spc="-6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135" dirty="0">
                <a:solidFill>
                  <a:srgbClr val="FFFFFF"/>
                </a:solidFill>
                <a:latin typeface="Tahoma"/>
                <a:cs typeface="Tahoma"/>
              </a:rPr>
              <a:t>дальше. </a:t>
            </a:r>
            <a:r>
              <a:rPr sz="2200" spc="170" dirty="0">
                <a:solidFill>
                  <a:srgbClr val="FFFFFF"/>
                </a:solidFill>
                <a:latin typeface="Tahoma"/>
                <a:cs typeface="Tahoma"/>
              </a:rPr>
              <a:t>Обладает </a:t>
            </a:r>
            <a:r>
              <a:rPr sz="2200" spc="240" dirty="0">
                <a:solidFill>
                  <a:srgbClr val="FFFFFF"/>
                </a:solidFill>
                <a:latin typeface="Tahoma"/>
                <a:cs typeface="Tahoma"/>
              </a:rPr>
              <a:t>огромным </a:t>
            </a:r>
            <a:r>
              <a:rPr sz="2200" spc="2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190" dirty="0">
                <a:solidFill>
                  <a:srgbClr val="FFFFFF"/>
                </a:solidFill>
                <a:latin typeface="Tahoma"/>
                <a:cs typeface="Tahoma"/>
              </a:rPr>
              <a:t>деструктивным</a:t>
            </a:r>
            <a:r>
              <a:rPr sz="220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200" dirty="0">
                <a:solidFill>
                  <a:srgbClr val="FFFFFF"/>
                </a:solidFill>
                <a:latin typeface="Tahoma"/>
                <a:cs typeface="Tahoma"/>
              </a:rPr>
              <a:t>потенциалом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723087" y="258826"/>
            <a:ext cx="5852160" cy="1342390"/>
          </a:xfrm>
          <a:prstGeom prst="rect">
            <a:avLst/>
          </a:prstGeom>
        </p:spPr>
        <p:txBody>
          <a:bodyPr vert="horz" wrap="square" lIns="0" tIns="158750" rIns="0" bIns="0" rtlCol="0">
            <a:spAutoFit/>
          </a:bodyPr>
          <a:lstStyle/>
          <a:p>
            <a:pPr marL="12700" marR="5080">
              <a:lnSpc>
                <a:spcPct val="80000"/>
              </a:lnSpc>
              <a:spcBef>
                <a:spcPts val="1250"/>
              </a:spcBef>
            </a:pPr>
            <a:r>
              <a:rPr sz="4800" spc="590" dirty="0"/>
              <a:t>Виды </a:t>
            </a:r>
            <a:r>
              <a:rPr sz="4800" spc="595" dirty="0"/>
              <a:t> </a:t>
            </a:r>
            <a:r>
              <a:rPr sz="4800" spc="495" dirty="0"/>
              <a:t>вредоносного</a:t>
            </a:r>
            <a:r>
              <a:rPr sz="4800" spc="-195" dirty="0"/>
              <a:t> </a:t>
            </a:r>
            <a:r>
              <a:rPr sz="4800" spc="720" dirty="0"/>
              <a:t>ПО</a:t>
            </a:r>
            <a:endParaRPr sz="4800"/>
          </a:p>
        </p:txBody>
      </p:sp>
      <p:sp>
        <p:nvSpPr>
          <p:cNvPr id="5" name="object 5"/>
          <p:cNvSpPr txBox="1"/>
          <p:nvPr/>
        </p:nvSpPr>
        <p:spPr>
          <a:xfrm>
            <a:off x="11683872" y="6327562"/>
            <a:ext cx="114300" cy="2178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639"/>
              </a:lnSpc>
            </a:pPr>
            <a:r>
              <a:rPr sz="1400" spc="5" dirty="0">
                <a:latin typeface="Verdana"/>
                <a:cs typeface="Verdana"/>
              </a:rPr>
              <a:t>8</a:t>
            </a:r>
            <a:endParaRPr sz="1400">
              <a:latin typeface="Verdana"/>
              <a:cs typeface="Verdana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7214107" y="0"/>
            <a:ext cx="4978400" cy="6858000"/>
            <a:chOff x="7214107" y="0"/>
            <a:chExt cx="4978400" cy="685800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64907" y="0"/>
              <a:ext cx="4927092" cy="6857996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7239507" y="758"/>
              <a:ext cx="0" cy="6857365"/>
            </a:xfrm>
            <a:custGeom>
              <a:avLst/>
              <a:gdLst/>
              <a:ahLst/>
              <a:cxnLst/>
              <a:rect l="l" t="t" r="r" b="b"/>
              <a:pathLst>
                <a:path h="6857365">
                  <a:moveTo>
                    <a:pt x="0" y="0"/>
                  </a:moveTo>
                  <a:lnTo>
                    <a:pt x="0" y="6857241"/>
                  </a:lnTo>
                </a:path>
              </a:pathLst>
            </a:custGeom>
            <a:ln w="50800">
              <a:solidFill>
                <a:srgbClr val="EF0E7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11823572" y="6393281"/>
            <a:ext cx="13970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5" dirty="0">
                <a:solidFill>
                  <a:srgbClr val="FFFFFF"/>
                </a:solidFill>
                <a:latin typeface="Verdana"/>
                <a:cs typeface="Verdana"/>
              </a:rPr>
              <a:t>8</a:t>
            </a:r>
            <a:endParaRPr sz="14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35888" y="2294585"/>
            <a:ext cx="6177915" cy="383730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459" dirty="0">
                <a:solidFill>
                  <a:srgbClr val="FFFFFF"/>
                </a:solidFill>
                <a:latin typeface="Tahoma"/>
                <a:cs typeface="Tahoma"/>
              </a:rPr>
              <a:t>Шифровальщик</a:t>
            </a:r>
            <a:endParaRPr sz="4800">
              <a:latin typeface="Tahoma"/>
              <a:cs typeface="Tahoma"/>
            </a:endParaRPr>
          </a:p>
          <a:p>
            <a:pPr marL="68580" marR="1604645">
              <a:lnSpc>
                <a:spcPts val="2380"/>
              </a:lnSpc>
              <a:spcBef>
                <a:spcPts val="2895"/>
              </a:spcBef>
            </a:pPr>
            <a:r>
              <a:rPr sz="2200" spc="200" dirty="0">
                <a:solidFill>
                  <a:srgbClr val="FFFFFF"/>
                </a:solidFill>
                <a:latin typeface="Tahoma"/>
                <a:cs typeface="Tahoma"/>
              </a:rPr>
              <a:t>Самая</a:t>
            </a:r>
            <a:r>
              <a:rPr sz="2200" spc="-1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185" dirty="0">
                <a:solidFill>
                  <a:srgbClr val="FFFFFF"/>
                </a:solidFill>
                <a:latin typeface="Tahoma"/>
                <a:cs typeface="Tahoma"/>
              </a:rPr>
              <a:t>опасная</a:t>
            </a:r>
            <a:r>
              <a:rPr sz="220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190" dirty="0">
                <a:solidFill>
                  <a:srgbClr val="FFFFFF"/>
                </a:solidFill>
                <a:latin typeface="Tahoma"/>
                <a:cs typeface="Tahoma"/>
              </a:rPr>
              <a:t>разновидность </a:t>
            </a:r>
            <a:r>
              <a:rPr sz="2200" spc="-6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210" dirty="0">
                <a:solidFill>
                  <a:srgbClr val="FFFFFF"/>
                </a:solidFill>
                <a:latin typeface="Tahoma"/>
                <a:cs typeface="Tahoma"/>
              </a:rPr>
              <a:t>вредоносного</a:t>
            </a:r>
            <a:r>
              <a:rPr sz="22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b="1" spc="135" dirty="0">
                <a:solidFill>
                  <a:srgbClr val="FFFFFF"/>
                </a:solidFill>
                <a:latin typeface="Trebuchet MS"/>
                <a:cs typeface="Trebuchet MS"/>
              </a:rPr>
              <a:t>руткита</a:t>
            </a:r>
            <a:endParaRPr sz="2200">
              <a:latin typeface="Trebuchet MS"/>
              <a:cs typeface="Trebuchet MS"/>
            </a:endParaRPr>
          </a:p>
          <a:p>
            <a:pPr marL="68580" marR="5080">
              <a:lnSpc>
                <a:spcPct val="90000"/>
              </a:lnSpc>
              <a:spcBef>
                <a:spcPts val="2340"/>
              </a:spcBef>
            </a:pPr>
            <a:r>
              <a:rPr sz="2200" spc="195" dirty="0">
                <a:solidFill>
                  <a:srgbClr val="FFFFFF"/>
                </a:solidFill>
                <a:latin typeface="Tahoma"/>
                <a:cs typeface="Tahoma"/>
              </a:rPr>
              <a:t>Получив </a:t>
            </a:r>
            <a:r>
              <a:rPr sz="2200" spc="175" dirty="0">
                <a:solidFill>
                  <a:srgbClr val="FFFFFF"/>
                </a:solidFill>
                <a:latin typeface="Tahoma"/>
                <a:cs typeface="Tahoma"/>
              </a:rPr>
              <a:t>контроль </a:t>
            </a:r>
            <a:r>
              <a:rPr sz="2200" spc="190" dirty="0">
                <a:solidFill>
                  <a:srgbClr val="FFFFFF"/>
                </a:solidFill>
                <a:latin typeface="Tahoma"/>
                <a:cs typeface="Tahoma"/>
              </a:rPr>
              <a:t>над </a:t>
            </a:r>
            <a:r>
              <a:rPr sz="2200" spc="155" dirty="0">
                <a:solidFill>
                  <a:srgbClr val="FFFFFF"/>
                </a:solidFill>
                <a:latin typeface="Tahoma"/>
                <a:cs typeface="Tahoma"/>
              </a:rPr>
              <a:t>устройством, </a:t>
            </a:r>
            <a:r>
              <a:rPr sz="2200" spc="1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225" dirty="0">
                <a:solidFill>
                  <a:srgbClr val="FFFFFF"/>
                </a:solidFill>
                <a:latin typeface="Tahoma"/>
                <a:cs typeface="Tahoma"/>
              </a:rPr>
              <a:t>программа </a:t>
            </a:r>
            <a:r>
              <a:rPr sz="2200" spc="175" dirty="0">
                <a:solidFill>
                  <a:srgbClr val="FFFFFF"/>
                </a:solidFill>
                <a:latin typeface="Tahoma"/>
                <a:cs typeface="Tahoma"/>
              </a:rPr>
              <a:t>зашифровывает </a:t>
            </a:r>
            <a:r>
              <a:rPr sz="2200" spc="200" dirty="0">
                <a:solidFill>
                  <a:srgbClr val="FFFFFF"/>
                </a:solidFill>
                <a:latin typeface="Tahoma"/>
                <a:cs typeface="Tahoma"/>
              </a:rPr>
              <a:t>все </a:t>
            </a:r>
            <a:r>
              <a:rPr sz="2200" spc="20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225" dirty="0">
                <a:solidFill>
                  <a:srgbClr val="FFFFFF"/>
                </a:solidFill>
                <a:latin typeface="Tahoma"/>
                <a:cs typeface="Tahoma"/>
              </a:rPr>
              <a:t>размещенные</a:t>
            </a:r>
            <a:r>
              <a:rPr sz="220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180" dirty="0">
                <a:solidFill>
                  <a:srgbClr val="FFFFFF"/>
                </a:solidFill>
                <a:latin typeface="Tahoma"/>
                <a:cs typeface="Tahoma"/>
              </a:rPr>
              <a:t>на</a:t>
            </a:r>
            <a:r>
              <a:rPr sz="220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254" dirty="0">
                <a:solidFill>
                  <a:srgbClr val="FFFFFF"/>
                </a:solidFill>
                <a:latin typeface="Tahoma"/>
                <a:cs typeface="Tahoma"/>
              </a:rPr>
              <a:t>нём</a:t>
            </a:r>
            <a:r>
              <a:rPr sz="2200" spc="-1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145" dirty="0">
                <a:solidFill>
                  <a:srgbClr val="FFFFFF"/>
                </a:solidFill>
                <a:latin typeface="Tahoma"/>
                <a:cs typeface="Tahoma"/>
              </a:rPr>
              <a:t>данные,</a:t>
            </a:r>
            <a:r>
              <a:rPr sz="2200" spc="-1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200" dirty="0">
                <a:solidFill>
                  <a:srgbClr val="FFFFFF"/>
                </a:solidFill>
                <a:latin typeface="Tahoma"/>
                <a:cs typeface="Tahoma"/>
              </a:rPr>
              <a:t>после</a:t>
            </a:r>
            <a:r>
              <a:rPr sz="220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160" dirty="0">
                <a:solidFill>
                  <a:srgbClr val="FFFFFF"/>
                </a:solidFill>
                <a:latin typeface="Tahoma"/>
                <a:cs typeface="Tahoma"/>
              </a:rPr>
              <a:t>чего </a:t>
            </a:r>
            <a:r>
              <a:rPr sz="2200" spc="-6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165" dirty="0">
                <a:solidFill>
                  <a:srgbClr val="FFFFFF"/>
                </a:solidFill>
                <a:latin typeface="Tahoma"/>
                <a:cs typeface="Tahoma"/>
              </a:rPr>
              <a:t>начинает </a:t>
            </a:r>
            <a:r>
              <a:rPr sz="2200" spc="170" dirty="0">
                <a:solidFill>
                  <a:srgbClr val="FFFFFF"/>
                </a:solidFill>
                <a:latin typeface="Tahoma"/>
                <a:cs typeface="Tahoma"/>
              </a:rPr>
              <a:t>шантажировать </a:t>
            </a:r>
            <a:r>
              <a:rPr sz="2200" spc="160" dirty="0">
                <a:solidFill>
                  <a:srgbClr val="FFFFFF"/>
                </a:solidFill>
                <a:latin typeface="Tahoma"/>
                <a:cs typeface="Tahoma"/>
              </a:rPr>
              <a:t>пользователя </a:t>
            </a:r>
            <a:r>
              <a:rPr sz="2200" spc="1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200" dirty="0">
                <a:solidFill>
                  <a:srgbClr val="FFFFFF"/>
                </a:solidFill>
                <a:latin typeface="Tahoma"/>
                <a:cs typeface="Tahoma"/>
              </a:rPr>
              <a:t>уничтожением </a:t>
            </a:r>
            <a:r>
              <a:rPr sz="2200" spc="190" dirty="0">
                <a:solidFill>
                  <a:srgbClr val="FFFFFF"/>
                </a:solidFill>
                <a:latin typeface="Tahoma"/>
                <a:cs typeface="Tahoma"/>
              </a:rPr>
              <a:t>информации, </a:t>
            </a:r>
            <a:r>
              <a:rPr sz="2200" spc="175" dirty="0">
                <a:solidFill>
                  <a:srgbClr val="FFFFFF"/>
                </a:solidFill>
                <a:latin typeface="Tahoma"/>
                <a:cs typeface="Tahoma"/>
              </a:rPr>
              <a:t>требуя </a:t>
            </a:r>
            <a:r>
              <a:rPr sz="2200" spc="1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215" dirty="0">
                <a:solidFill>
                  <a:srgbClr val="FFFFFF"/>
                </a:solidFill>
                <a:latin typeface="Tahoma"/>
                <a:cs typeface="Tahoma"/>
              </a:rPr>
              <a:t>перечисления</a:t>
            </a:r>
            <a:r>
              <a:rPr sz="220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190" dirty="0">
                <a:solidFill>
                  <a:srgbClr val="FFFFFF"/>
                </a:solidFill>
                <a:latin typeface="Tahoma"/>
                <a:cs typeface="Tahoma"/>
              </a:rPr>
              <a:t>денег</a:t>
            </a:r>
            <a:r>
              <a:rPr sz="220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180" dirty="0">
                <a:solidFill>
                  <a:srgbClr val="FFFFFF"/>
                </a:solidFill>
                <a:latin typeface="Tahoma"/>
                <a:cs typeface="Tahoma"/>
              </a:rPr>
              <a:t>на</a:t>
            </a:r>
            <a:r>
              <a:rPr sz="220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135" dirty="0">
                <a:solidFill>
                  <a:srgbClr val="FFFFFF"/>
                </a:solidFill>
                <a:latin typeface="Tahoma"/>
                <a:cs typeface="Tahoma"/>
              </a:rPr>
              <a:t>счет</a:t>
            </a:r>
            <a:r>
              <a:rPr sz="2200" spc="-1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170" dirty="0">
                <a:solidFill>
                  <a:srgbClr val="FFFFFF"/>
                </a:solidFill>
                <a:latin typeface="Tahoma"/>
                <a:cs typeface="Tahoma"/>
              </a:rPr>
              <a:t>вымогателя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47471" y="253695"/>
            <a:ext cx="779399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590" dirty="0"/>
              <a:t>Виды</a:t>
            </a:r>
            <a:r>
              <a:rPr sz="4800" spc="-170" dirty="0"/>
              <a:t> </a:t>
            </a:r>
            <a:r>
              <a:rPr sz="4800" spc="495" dirty="0"/>
              <a:t>вредоносного</a:t>
            </a:r>
            <a:r>
              <a:rPr sz="4800" spc="-160" dirty="0"/>
              <a:t> </a:t>
            </a:r>
            <a:r>
              <a:rPr sz="4800" spc="725" dirty="0"/>
              <a:t>ПО</a:t>
            </a:r>
            <a:endParaRPr sz="4800"/>
          </a:p>
        </p:txBody>
      </p:sp>
      <p:sp>
        <p:nvSpPr>
          <p:cNvPr id="4" name="object 4"/>
          <p:cNvSpPr txBox="1"/>
          <p:nvPr/>
        </p:nvSpPr>
        <p:spPr>
          <a:xfrm>
            <a:off x="11747881" y="6459236"/>
            <a:ext cx="108585" cy="2178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639"/>
              </a:lnSpc>
            </a:pPr>
            <a:r>
              <a:rPr sz="1400" spc="-35" dirty="0">
                <a:solidFill>
                  <a:srgbClr val="FFFFFF"/>
                </a:solidFill>
                <a:latin typeface="Verdana"/>
                <a:cs typeface="Verdana"/>
              </a:rPr>
              <a:t>9</a:t>
            </a:r>
            <a:endParaRPr sz="1400">
              <a:latin typeface="Verdana"/>
              <a:cs typeface="Verdana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03148" y="1170432"/>
            <a:ext cx="885444" cy="883920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8914892" y="0"/>
            <a:ext cx="3277235" cy="6858000"/>
            <a:chOff x="8914892" y="0"/>
            <a:chExt cx="3277235" cy="685800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965692" y="0"/>
              <a:ext cx="3226307" cy="6857996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8940292" y="758"/>
              <a:ext cx="0" cy="6857365"/>
            </a:xfrm>
            <a:custGeom>
              <a:avLst/>
              <a:gdLst/>
              <a:ahLst/>
              <a:cxnLst/>
              <a:rect l="l" t="t" r="r" b="b"/>
              <a:pathLst>
                <a:path h="6857365">
                  <a:moveTo>
                    <a:pt x="0" y="0"/>
                  </a:moveTo>
                  <a:lnTo>
                    <a:pt x="0" y="6857241"/>
                  </a:lnTo>
                </a:path>
              </a:pathLst>
            </a:custGeom>
            <a:ln w="50800">
              <a:solidFill>
                <a:srgbClr val="EF0E7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11887581" y="6593230"/>
            <a:ext cx="13398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35" dirty="0">
                <a:solidFill>
                  <a:srgbClr val="FFFFFF"/>
                </a:solidFill>
                <a:latin typeface="Verdana"/>
                <a:cs typeface="Verdana"/>
              </a:rPr>
              <a:t>9</a:t>
            </a:r>
            <a:endParaRPr sz="14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48080" y="2299461"/>
            <a:ext cx="5844540" cy="32734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225">
              <a:lnSpc>
                <a:spcPct val="100000"/>
              </a:lnSpc>
              <a:spcBef>
                <a:spcPts val="100"/>
              </a:spcBef>
            </a:pPr>
            <a:r>
              <a:rPr sz="4800" spc="420" dirty="0">
                <a:solidFill>
                  <a:srgbClr val="FFFFFF"/>
                </a:solidFill>
                <a:latin typeface="Tahoma"/>
                <a:cs typeface="Tahoma"/>
              </a:rPr>
              <a:t>Эксплойт</a:t>
            </a:r>
            <a:endParaRPr sz="4800">
              <a:latin typeface="Tahoma"/>
              <a:cs typeface="Tahoma"/>
            </a:endParaRPr>
          </a:p>
          <a:p>
            <a:pPr marL="12700" marR="949325">
              <a:lnSpc>
                <a:spcPts val="2380"/>
              </a:lnSpc>
              <a:spcBef>
                <a:spcPts val="3204"/>
              </a:spcBef>
            </a:pPr>
            <a:r>
              <a:rPr sz="2200" spc="195" dirty="0">
                <a:solidFill>
                  <a:srgbClr val="FFFFFF"/>
                </a:solidFill>
                <a:latin typeface="Tahoma"/>
                <a:cs typeface="Tahoma"/>
              </a:rPr>
              <a:t>Компьютерная </a:t>
            </a:r>
            <a:r>
              <a:rPr sz="2200" spc="185" dirty="0">
                <a:solidFill>
                  <a:srgbClr val="FFFFFF"/>
                </a:solidFill>
                <a:latin typeface="Tahoma"/>
                <a:cs typeface="Tahoma"/>
              </a:rPr>
              <a:t>программа, </a:t>
            </a:r>
            <a:r>
              <a:rPr sz="2200" spc="1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170" dirty="0">
                <a:solidFill>
                  <a:srgbClr val="FFFFFF"/>
                </a:solidFill>
                <a:latin typeface="Tahoma"/>
                <a:cs typeface="Tahoma"/>
              </a:rPr>
              <a:t>фрагмент </a:t>
            </a:r>
            <a:r>
              <a:rPr sz="2200" spc="225" dirty="0">
                <a:solidFill>
                  <a:srgbClr val="FFFFFF"/>
                </a:solidFill>
                <a:latin typeface="Tahoma"/>
                <a:cs typeface="Tahoma"/>
              </a:rPr>
              <a:t>программного </a:t>
            </a:r>
            <a:r>
              <a:rPr sz="2200" spc="170" dirty="0">
                <a:solidFill>
                  <a:srgbClr val="FFFFFF"/>
                </a:solidFill>
                <a:latin typeface="Tahoma"/>
                <a:cs typeface="Tahoma"/>
              </a:rPr>
              <a:t>кода </a:t>
            </a:r>
            <a:r>
              <a:rPr sz="2200" spc="1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235" dirty="0">
                <a:solidFill>
                  <a:srgbClr val="FFFFFF"/>
                </a:solidFill>
                <a:latin typeface="Tahoma"/>
                <a:cs typeface="Tahoma"/>
              </a:rPr>
              <a:t>или</a:t>
            </a:r>
            <a:r>
              <a:rPr sz="2200" spc="-1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165" dirty="0">
                <a:solidFill>
                  <a:srgbClr val="FFFFFF"/>
                </a:solidFill>
                <a:latin typeface="Tahoma"/>
                <a:cs typeface="Tahoma"/>
              </a:rPr>
              <a:t>последовательность</a:t>
            </a:r>
            <a:r>
              <a:rPr sz="22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150" dirty="0">
                <a:solidFill>
                  <a:srgbClr val="FFFFFF"/>
                </a:solidFill>
                <a:latin typeface="Tahoma"/>
                <a:cs typeface="Tahoma"/>
              </a:rPr>
              <a:t>команд, </a:t>
            </a:r>
            <a:r>
              <a:rPr sz="2200" spc="-6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210" dirty="0">
                <a:solidFill>
                  <a:srgbClr val="FFFFFF"/>
                </a:solidFill>
                <a:latin typeface="Tahoma"/>
                <a:cs typeface="Tahoma"/>
              </a:rPr>
              <a:t>использующие</a:t>
            </a:r>
            <a:r>
              <a:rPr sz="22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195" dirty="0">
                <a:solidFill>
                  <a:srgbClr val="FFFFFF"/>
                </a:solidFill>
                <a:latin typeface="Tahoma"/>
                <a:cs typeface="Tahoma"/>
              </a:rPr>
              <a:t>уязвимости</a:t>
            </a:r>
            <a:endParaRPr sz="2200">
              <a:latin typeface="Tahoma"/>
              <a:cs typeface="Tahoma"/>
            </a:endParaRPr>
          </a:p>
          <a:p>
            <a:pPr marL="12700">
              <a:lnSpc>
                <a:spcPts val="2200"/>
              </a:lnSpc>
            </a:pPr>
            <a:r>
              <a:rPr sz="2200" spc="180" dirty="0">
                <a:solidFill>
                  <a:srgbClr val="FFFFFF"/>
                </a:solidFill>
                <a:latin typeface="Tahoma"/>
                <a:cs typeface="Tahoma"/>
              </a:rPr>
              <a:t>в</a:t>
            </a:r>
            <a:r>
              <a:rPr sz="2200" spc="-1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245" dirty="0">
                <a:solidFill>
                  <a:srgbClr val="FFFFFF"/>
                </a:solidFill>
                <a:latin typeface="Tahoma"/>
                <a:cs typeface="Tahoma"/>
              </a:rPr>
              <a:t>программном</a:t>
            </a:r>
            <a:r>
              <a:rPr sz="2200" spc="-1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215" dirty="0">
                <a:solidFill>
                  <a:srgbClr val="FFFFFF"/>
                </a:solidFill>
                <a:latin typeface="Tahoma"/>
                <a:cs typeface="Tahoma"/>
              </a:rPr>
              <a:t>обеспечении</a:t>
            </a:r>
            <a:endParaRPr sz="2200">
              <a:latin typeface="Tahoma"/>
              <a:cs typeface="Tahoma"/>
            </a:endParaRPr>
          </a:p>
          <a:p>
            <a:pPr marL="12700" marR="5080">
              <a:lnSpc>
                <a:spcPts val="2380"/>
              </a:lnSpc>
              <a:spcBef>
                <a:spcPts val="165"/>
              </a:spcBef>
            </a:pPr>
            <a:r>
              <a:rPr sz="2200" spc="270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sz="2200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240" dirty="0">
                <a:solidFill>
                  <a:srgbClr val="FFFFFF"/>
                </a:solidFill>
                <a:latin typeface="Tahoma"/>
                <a:cs typeface="Tahoma"/>
              </a:rPr>
              <a:t>применяемые</a:t>
            </a:r>
            <a:r>
              <a:rPr sz="22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175" dirty="0">
                <a:solidFill>
                  <a:srgbClr val="FFFFFF"/>
                </a:solidFill>
                <a:latin typeface="Tahoma"/>
                <a:cs typeface="Tahoma"/>
              </a:rPr>
              <a:t>для</a:t>
            </a:r>
            <a:r>
              <a:rPr sz="22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b="1" spc="165" dirty="0">
                <a:solidFill>
                  <a:srgbClr val="FFFFFF"/>
                </a:solidFill>
                <a:latin typeface="Trebuchet MS"/>
                <a:cs typeface="Trebuchet MS"/>
              </a:rPr>
              <a:t>проведения</a:t>
            </a:r>
            <a:r>
              <a:rPr sz="2200" b="1" spc="-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200" b="1" spc="135" dirty="0">
                <a:solidFill>
                  <a:srgbClr val="FFFFFF"/>
                </a:solidFill>
                <a:latin typeface="Trebuchet MS"/>
                <a:cs typeface="Trebuchet MS"/>
              </a:rPr>
              <a:t>атаки </a:t>
            </a:r>
            <a:r>
              <a:rPr sz="2200" b="1" spc="-6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200" b="1" spc="170" dirty="0">
                <a:solidFill>
                  <a:srgbClr val="FFFFFF"/>
                </a:solidFill>
                <a:latin typeface="Trebuchet MS"/>
                <a:cs typeface="Trebuchet MS"/>
              </a:rPr>
              <a:t>на</a:t>
            </a:r>
            <a:r>
              <a:rPr sz="2200" b="1" spc="-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200" b="1" spc="150" dirty="0">
                <a:solidFill>
                  <a:srgbClr val="FFFFFF"/>
                </a:solidFill>
                <a:latin typeface="Trebuchet MS"/>
                <a:cs typeface="Trebuchet MS"/>
              </a:rPr>
              <a:t>вычислительную</a:t>
            </a:r>
            <a:r>
              <a:rPr sz="2200" b="1" spc="-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200" b="1" spc="135" dirty="0">
                <a:solidFill>
                  <a:srgbClr val="FFFFFF"/>
                </a:solidFill>
                <a:latin typeface="Trebuchet MS"/>
                <a:cs typeface="Trebuchet MS"/>
              </a:rPr>
              <a:t>систему</a:t>
            </a:r>
            <a:endParaRPr sz="2200">
              <a:latin typeface="Trebuchet MS"/>
              <a:cs typeface="Trebuchet MS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8659" y="1219200"/>
            <a:ext cx="859536" cy="859536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732231" y="253695"/>
            <a:ext cx="779399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590" dirty="0"/>
              <a:t>Виды</a:t>
            </a:r>
            <a:r>
              <a:rPr sz="4800" spc="-170" dirty="0"/>
              <a:t> </a:t>
            </a:r>
            <a:r>
              <a:rPr sz="4800" spc="495" dirty="0"/>
              <a:t>вредоносного</a:t>
            </a:r>
            <a:r>
              <a:rPr sz="4800" spc="-160" dirty="0"/>
              <a:t> </a:t>
            </a:r>
            <a:r>
              <a:rPr sz="4800" spc="725" dirty="0"/>
              <a:t>ПО</a:t>
            </a:r>
            <a:endParaRPr sz="4800"/>
          </a:p>
        </p:txBody>
      </p:sp>
      <p:sp>
        <p:nvSpPr>
          <p:cNvPr id="5" name="object 5"/>
          <p:cNvSpPr txBox="1"/>
          <p:nvPr/>
        </p:nvSpPr>
        <p:spPr>
          <a:xfrm>
            <a:off x="11616817" y="6459236"/>
            <a:ext cx="182245" cy="2178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639"/>
              </a:lnSpc>
            </a:pPr>
            <a:r>
              <a:rPr sz="1400" spc="-180" dirty="0">
                <a:solidFill>
                  <a:srgbClr val="FFFFFF"/>
                </a:solidFill>
                <a:latin typeface="Verdana"/>
                <a:cs typeface="Verdana"/>
              </a:rPr>
              <a:t>10</a:t>
            </a:r>
            <a:endParaRPr sz="1400">
              <a:latin typeface="Verdana"/>
              <a:cs typeface="Verdana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8151876" y="0"/>
            <a:ext cx="4040504" cy="6858000"/>
            <a:chOff x="8151876" y="0"/>
            <a:chExt cx="4040504" cy="6858000"/>
          </a:xfrm>
        </p:grpSpPr>
        <p:sp>
          <p:nvSpPr>
            <p:cNvPr id="7" name="object 7"/>
            <p:cNvSpPr/>
            <p:nvPr/>
          </p:nvSpPr>
          <p:spPr>
            <a:xfrm>
              <a:off x="8920734" y="0"/>
              <a:ext cx="3271520" cy="6858000"/>
            </a:xfrm>
            <a:custGeom>
              <a:avLst/>
              <a:gdLst/>
              <a:ahLst/>
              <a:cxnLst/>
              <a:rect l="l" t="t" r="r" b="b"/>
              <a:pathLst>
                <a:path w="3271520" h="6858000">
                  <a:moveTo>
                    <a:pt x="3271266" y="6857996"/>
                  </a:moveTo>
                  <a:lnTo>
                    <a:pt x="3271266" y="0"/>
                  </a:lnTo>
                  <a:lnTo>
                    <a:pt x="0" y="0"/>
                  </a:lnTo>
                  <a:lnTo>
                    <a:pt x="0" y="6857996"/>
                  </a:lnTo>
                  <a:lnTo>
                    <a:pt x="3271266" y="685799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8920734" y="0"/>
              <a:ext cx="0" cy="6858000"/>
            </a:xfrm>
            <a:custGeom>
              <a:avLst/>
              <a:gdLst/>
              <a:ahLst/>
              <a:cxnLst/>
              <a:rect l="l" t="t" r="r" b="b"/>
              <a:pathLst>
                <a:path h="6858000">
                  <a:moveTo>
                    <a:pt x="0" y="0"/>
                  </a:moveTo>
                  <a:lnTo>
                    <a:pt x="0" y="6857996"/>
                  </a:lnTo>
                </a:path>
              </a:pathLst>
            </a:custGeom>
            <a:ln w="50800">
              <a:solidFill>
                <a:srgbClr val="EF0E7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151876" y="2852926"/>
              <a:ext cx="4040124" cy="4005070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11604117" y="6440830"/>
            <a:ext cx="20764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80" dirty="0">
                <a:solidFill>
                  <a:srgbClr val="FFFFFF"/>
                </a:solidFill>
                <a:latin typeface="Verdana"/>
                <a:cs typeface="Verdana"/>
              </a:rPr>
              <a:t>10</a:t>
            </a:r>
            <a:endParaRPr sz="14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D5BDC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656</Words>
  <Application>Microsoft Office PowerPoint</Application>
  <PresentationFormat>Произвольный</PresentationFormat>
  <Paragraphs>121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Office Theme</vt:lpstr>
      <vt:lpstr>Презентация PowerPoint</vt:lpstr>
      <vt:lpstr>Компьютерный  вирус</vt:lpstr>
      <vt:lpstr>Виды  вредоносного ПО</vt:lpstr>
      <vt:lpstr>Виды  вредоносного ПО</vt:lpstr>
      <vt:lpstr>Виды  вредоносного ПО</vt:lpstr>
      <vt:lpstr>Виды вредоносного ПО</vt:lpstr>
      <vt:lpstr>Виды  вредоносного ПО</vt:lpstr>
      <vt:lpstr>Виды вредоносного ПО</vt:lpstr>
      <vt:lpstr>Виды вредоносного ПО</vt:lpstr>
      <vt:lpstr>Виды  вредоносного ПО</vt:lpstr>
      <vt:lpstr>Виды вредоносного ПО</vt:lpstr>
      <vt:lpstr>Виды  вредоносного ПО</vt:lpstr>
      <vt:lpstr>Виды  вредоносного ПО</vt:lpstr>
      <vt:lpstr>Виды вредоносного ПО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Митя</dc:creator>
  <cp:lastModifiedBy>posterum magister</cp:lastModifiedBy>
  <cp:revision>1</cp:revision>
  <dcterms:created xsi:type="dcterms:W3CDTF">2023-11-10T07:11:57Z</dcterms:created>
  <dcterms:modified xsi:type="dcterms:W3CDTF">2023-11-10T07:12:50Z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2023-02-15T00:00:00Z</vt:filetime>
  </property>
  <property fmtid="{D5CDD505-2E9C-101B-9397-08002B2CF9AE}" pid="3" name="Creator">
    <vt:lpwstr>Microsoft® PowerPoint® 2021</vt:lpwstr>
  </property>
  <property fmtid="{D5CDD505-2E9C-101B-9397-08002B2CF9AE}" pid="4" name="LastSaved">
    <vt:filetime>2023-11-10T00:00:00Z</vt:filetime>
  </property>
</Properties>
</file>